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256" r:id="rId2"/>
    <p:sldId id="261" r:id="rId3"/>
    <p:sldId id="262" r:id="rId4"/>
    <p:sldId id="263" r:id="rId5"/>
    <p:sldId id="264" r:id="rId6"/>
    <p:sldId id="265" r:id="rId7"/>
    <p:sldId id="266" r:id="rId8"/>
    <p:sldId id="267"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303" r:id="rId45"/>
    <p:sldId id="304" r:id="rId46"/>
    <p:sldId id="305" r:id="rId47"/>
    <p:sldId id="306" r:id="rId48"/>
    <p:sldId id="307" r:id="rId49"/>
    <p:sldId id="308" r:id="rId50"/>
    <p:sldId id="309" r:id="rId51"/>
    <p:sldId id="310" r:id="rId52"/>
    <p:sldId id="311" r:id="rId53"/>
    <p:sldId id="312" r:id="rId54"/>
    <p:sldId id="313" r:id="rId55"/>
    <p:sldId id="314" r:id="rId56"/>
    <p:sldId id="258" r:id="rId57"/>
    <p:sldId id="260" r:id="rId58"/>
    <p:sldId id="316" r:id="rId59"/>
  </p:sldIdLst>
  <p:sldSz cx="9144000" cy="6858000" type="screen4x3"/>
  <p:notesSz cx="6797675" cy="9874250"/>
  <p:defaultTextStyle>
    <a:defPPr>
      <a:defRPr lang="fr-FR"/>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3" d="100"/>
          <a:sy n="53" d="100"/>
        </p:scale>
        <p:origin x="-1404" y="-8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4">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3">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70726D-21FD-4BF6-B28F-74AB5E4D08B8}" type="doc">
      <dgm:prSet loTypeId="urn:microsoft.com/office/officeart/2005/8/layout/radial6" loCatId="cycle" qsTypeId="urn:microsoft.com/office/officeart/2005/8/quickstyle/simple1#1" qsCatId="simple" csTypeId="urn:microsoft.com/office/officeart/2005/8/colors/accent1_2#1" csCatId="accent1" phldr="1"/>
      <dgm:spPr/>
      <dgm:t>
        <a:bodyPr/>
        <a:lstStyle/>
        <a:p>
          <a:endParaRPr lang="fr-FR"/>
        </a:p>
      </dgm:t>
    </dgm:pt>
    <dgm:pt modelId="{9578A348-F5DC-462B-BA7E-5AC6C02C5384}">
      <dgm:prSet phldrT="[Texte]" custT="1"/>
      <dgm:spPr>
        <a:solidFill>
          <a:schemeClr val="tx2">
            <a:lumMod val="65000"/>
            <a:lumOff val="35000"/>
          </a:schemeClr>
        </a:solidFill>
      </dgm:spPr>
      <dgm:t>
        <a:bodyPr/>
        <a:lstStyle/>
        <a:p>
          <a:r>
            <a:rPr lang="fr-FR" sz="2800" b="1" dirty="0" smtClean="0">
              <a:solidFill>
                <a:schemeClr val="tx2"/>
              </a:solidFill>
            </a:rPr>
            <a:t>Droit</a:t>
          </a:r>
          <a:endParaRPr lang="fr-FR" sz="2800" b="1" dirty="0">
            <a:solidFill>
              <a:schemeClr val="tx2"/>
            </a:solidFill>
          </a:endParaRPr>
        </a:p>
      </dgm:t>
    </dgm:pt>
    <dgm:pt modelId="{EE12FC98-7854-46D8-84A3-01EE9488A581}" type="parTrans" cxnId="{2A983333-84B9-46AC-85E9-8EE0564B80CC}">
      <dgm:prSet/>
      <dgm:spPr/>
      <dgm:t>
        <a:bodyPr/>
        <a:lstStyle/>
        <a:p>
          <a:endParaRPr lang="fr-FR"/>
        </a:p>
      </dgm:t>
    </dgm:pt>
    <dgm:pt modelId="{000A2460-3E6D-486E-8A48-D158DA0E8253}" type="sibTrans" cxnId="{2A983333-84B9-46AC-85E9-8EE0564B80CC}">
      <dgm:prSet/>
      <dgm:spPr>
        <a:solidFill>
          <a:schemeClr val="accent2">
            <a:lumMod val="75000"/>
          </a:schemeClr>
        </a:solidFill>
      </dgm:spPr>
      <dgm:t>
        <a:bodyPr/>
        <a:lstStyle/>
        <a:p>
          <a:endParaRPr lang="fr-FR"/>
        </a:p>
      </dgm:t>
    </dgm:pt>
    <dgm:pt modelId="{3798FD63-D673-408E-A097-8192C845F517}">
      <dgm:prSet phldrT="[Texte]" custT="1"/>
      <dgm:spPr>
        <a:solidFill>
          <a:srgbClr val="FFCC66"/>
        </a:solidFill>
      </dgm:spPr>
      <dgm:t>
        <a:bodyPr/>
        <a:lstStyle/>
        <a:p>
          <a:r>
            <a:rPr lang="fr-FR" sz="2100" b="1" dirty="0" smtClean="0">
              <a:solidFill>
                <a:schemeClr val="tx2"/>
              </a:solidFill>
            </a:rPr>
            <a:t>Obligation</a:t>
          </a:r>
          <a:endParaRPr lang="fr-FR" sz="2100" b="1" dirty="0">
            <a:solidFill>
              <a:schemeClr val="tx2"/>
            </a:solidFill>
          </a:endParaRPr>
        </a:p>
      </dgm:t>
    </dgm:pt>
    <dgm:pt modelId="{C32DDFAE-BA4B-41CF-9D50-7DA2C0125BEB}" type="parTrans" cxnId="{876D5DF3-3668-4C8B-8B51-359FFFE861F9}">
      <dgm:prSet/>
      <dgm:spPr/>
      <dgm:t>
        <a:bodyPr/>
        <a:lstStyle/>
        <a:p>
          <a:endParaRPr lang="fr-FR"/>
        </a:p>
      </dgm:t>
    </dgm:pt>
    <dgm:pt modelId="{EE70D62A-D36A-4311-A0CF-FBC5CBDCF45A}" type="sibTrans" cxnId="{876D5DF3-3668-4C8B-8B51-359FFFE861F9}">
      <dgm:prSet/>
      <dgm:spPr>
        <a:solidFill>
          <a:schemeClr val="accent2">
            <a:lumMod val="75000"/>
          </a:schemeClr>
        </a:solidFill>
      </dgm:spPr>
      <dgm:t>
        <a:bodyPr/>
        <a:lstStyle/>
        <a:p>
          <a:endParaRPr lang="fr-FR"/>
        </a:p>
      </dgm:t>
    </dgm:pt>
    <dgm:pt modelId="{C3A4A2F2-93C4-4964-A504-0D9CABE23D2E}">
      <dgm:prSet phldrT="[Texte]" custT="1"/>
      <dgm:spPr>
        <a:solidFill>
          <a:srgbClr val="00B050"/>
        </a:solidFill>
      </dgm:spPr>
      <dgm:t>
        <a:bodyPr/>
        <a:lstStyle/>
        <a:p>
          <a:r>
            <a:rPr lang="fr-FR" sz="2400" b="1" dirty="0" smtClean="0">
              <a:solidFill>
                <a:schemeClr val="tx2"/>
              </a:solidFill>
            </a:rPr>
            <a:t>Réaction</a:t>
          </a:r>
          <a:endParaRPr lang="fr-FR" sz="2400" b="1" dirty="0">
            <a:solidFill>
              <a:schemeClr val="tx2"/>
            </a:solidFill>
          </a:endParaRPr>
        </a:p>
      </dgm:t>
    </dgm:pt>
    <dgm:pt modelId="{F4B54A22-76E6-4321-B0A9-29C5DD6268DC}" type="parTrans" cxnId="{05DCB216-3303-420B-8544-0B52B0967391}">
      <dgm:prSet/>
      <dgm:spPr/>
      <dgm:t>
        <a:bodyPr/>
        <a:lstStyle/>
        <a:p>
          <a:endParaRPr lang="fr-FR"/>
        </a:p>
      </dgm:t>
    </dgm:pt>
    <dgm:pt modelId="{3A579EC8-861A-4083-83EE-10453672BA4D}" type="sibTrans" cxnId="{05DCB216-3303-420B-8544-0B52B0967391}">
      <dgm:prSet/>
      <dgm:spPr>
        <a:solidFill>
          <a:schemeClr val="accent2">
            <a:lumMod val="75000"/>
          </a:schemeClr>
        </a:solidFill>
      </dgm:spPr>
      <dgm:t>
        <a:bodyPr/>
        <a:lstStyle/>
        <a:p>
          <a:endParaRPr lang="fr-FR"/>
        </a:p>
      </dgm:t>
    </dgm:pt>
    <dgm:pt modelId="{326215E7-B9A4-4EFF-BAC3-7E2BDB295146}">
      <dgm:prSet phldrT="[Texte]"/>
      <dgm:spPr>
        <a:solidFill>
          <a:srgbClr val="FF0000"/>
        </a:solidFill>
      </dgm:spPr>
      <dgm:t>
        <a:bodyPr/>
        <a:lstStyle/>
        <a:p>
          <a:r>
            <a:rPr lang="fr-FR" b="1" dirty="0" smtClean="0">
              <a:solidFill>
                <a:schemeClr val="bg1"/>
              </a:solidFill>
            </a:rPr>
            <a:t>Anticipation </a:t>
          </a:r>
          <a:endParaRPr lang="fr-FR" b="1" dirty="0">
            <a:solidFill>
              <a:schemeClr val="bg1"/>
            </a:solidFill>
          </a:endParaRPr>
        </a:p>
      </dgm:t>
    </dgm:pt>
    <dgm:pt modelId="{AA6BA399-0DB4-4932-B448-CF1A2746BC23}" type="parTrans" cxnId="{C2EB8660-2BA1-4495-B0A5-C0F18F7B5AF9}">
      <dgm:prSet/>
      <dgm:spPr/>
      <dgm:t>
        <a:bodyPr/>
        <a:lstStyle/>
        <a:p>
          <a:endParaRPr lang="fr-FR"/>
        </a:p>
      </dgm:t>
    </dgm:pt>
    <dgm:pt modelId="{C290E58B-D75F-4EF8-85A8-CA0ABF701666}" type="sibTrans" cxnId="{C2EB8660-2BA1-4495-B0A5-C0F18F7B5AF9}">
      <dgm:prSet/>
      <dgm:spPr>
        <a:solidFill>
          <a:schemeClr val="accent2">
            <a:lumMod val="75000"/>
          </a:schemeClr>
        </a:solidFill>
      </dgm:spPr>
      <dgm:t>
        <a:bodyPr/>
        <a:lstStyle/>
        <a:p>
          <a:endParaRPr lang="fr-FR"/>
        </a:p>
      </dgm:t>
    </dgm:pt>
    <dgm:pt modelId="{F372F0BD-023F-4B9F-BE6D-0198EFC75C79}">
      <dgm:prSet phldrT="[Texte]"/>
      <dgm:spPr>
        <a:solidFill>
          <a:schemeClr val="accent2">
            <a:lumMod val="75000"/>
          </a:schemeClr>
        </a:solidFill>
      </dgm:spPr>
      <dgm:t>
        <a:bodyPr/>
        <a:lstStyle/>
        <a:p>
          <a:r>
            <a:rPr lang="fr-FR" b="1" dirty="0" smtClean="0">
              <a:solidFill>
                <a:schemeClr val="bg1"/>
              </a:solidFill>
            </a:rPr>
            <a:t>SSI 2.0</a:t>
          </a:r>
          <a:endParaRPr lang="fr-FR" b="1" dirty="0">
            <a:solidFill>
              <a:schemeClr val="bg1"/>
            </a:solidFill>
          </a:endParaRPr>
        </a:p>
      </dgm:t>
    </dgm:pt>
    <dgm:pt modelId="{82364058-C890-444B-8CA6-A8AF35539CD3}" type="sibTrans" cxnId="{939BA37A-21E7-4E1E-A25F-3C84FEE11FD9}">
      <dgm:prSet/>
      <dgm:spPr/>
      <dgm:t>
        <a:bodyPr/>
        <a:lstStyle/>
        <a:p>
          <a:endParaRPr lang="fr-FR"/>
        </a:p>
      </dgm:t>
    </dgm:pt>
    <dgm:pt modelId="{D8DB61AB-8BBA-4EB3-A0D4-B3EDB4C5D1D6}" type="parTrans" cxnId="{939BA37A-21E7-4E1E-A25F-3C84FEE11FD9}">
      <dgm:prSet/>
      <dgm:spPr/>
      <dgm:t>
        <a:bodyPr/>
        <a:lstStyle/>
        <a:p>
          <a:endParaRPr lang="fr-FR"/>
        </a:p>
      </dgm:t>
    </dgm:pt>
    <dgm:pt modelId="{250717BB-E4E1-4A90-AB2F-13385D3DDB5D}" type="pres">
      <dgm:prSet presAssocID="{8670726D-21FD-4BF6-B28F-74AB5E4D08B8}" presName="Name0" presStyleCnt="0">
        <dgm:presLayoutVars>
          <dgm:chMax val="1"/>
          <dgm:dir/>
          <dgm:animLvl val="ctr"/>
          <dgm:resizeHandles val="exact"/>
        </dgm:presLayoutVars>
      </dgm:prSet>
      <dgm:spPr/>
      <dgm:t>
        <a:bodyPr/>
        <a:lstStyle/>
        <a:p>
          <a:endParaRPr lang="fr-FR"/>
        </a:p>
      </dgm:t>
    </dgm:pt>
    <dgm:pt modelId="{9160E67D-F3CB-4457-8541-BDCC2DEA4A26}" type="pres">
      <dgm:prSet presAssocID="{F372F0BD-023F-4B9F-BE6D-0198EFC75C79}" presName="centerShape" presStyleLbl="node0" presStyleIdx="0" presStyleCnt="1" custScaleX="119168" custScaleY="90195"/>
      <dgm:spPr/>
      <dgm:t>
        <a:bodyPr/>
        <a:lstStyle/>
        <a:p>
          <a:endParaRPr lang="fr-FR"/>
        </a:p>
      </dgm:t>
    </dgm:pt>
    <dgm:pt modelId="{161269B2-3007-4F3C-B804-18F7F2627A7B}" type="pres">
      <dgm:prSet presAssocID="{9578A348-F5DC-462B-BA7E-5AC6C02C5384}" presName="node" presStyleLbl="node1" presStyleIdx="0" presStyleCnt="4" custScaleX="163283" custScaleY="159716">
        <dgm:presLayoutVars>
          <dgm:bulletEnabled val="1"/>
        </dgm:presLayoutVars>
      </dgm:prSet>
      <dgm:spPr/>
      <dgm:t>
        <a:bodyPr/>
        <a:lstStyle/>
        <a:p>
          <a:endParaRPr lang="fr-FR"/>
        </a:p>
      </dgm:t>
    </dgm:pt>
    <dgm:pt modelId="{B4B91A76-41A0-4301-9076-2835801AF266}" type="pres">
      <dgm:prSet presAssocID="{9578A348-F5DC-462B-BA7E-5AC6C02C5384}" presName="dummy" presStyleCnt="0"/>
      <dgm:spPr/>
    </dgm:pt>
    <dgm:pt modelId="{5D606DE4-4F83-4C65-BE52-D0306DE2E71D}" type="pres">
      <dgm:prSet presAssocID="{000A2460-3E6D-486E-8A48-D158DA0E8253}" presName="sibTrans" presStyleLbl="sibTrans2D1" presStyleIdx="0" presStyleCnt="4"/>
      <dgm:spPr/>
      <dgm:t>
        <a:bodyPr/>
        <a:lstStyle/>
        <a:p>
          <a:endParaRPr lang="fr-FR"/>
        </a:p>
      </dgm:t>
    </dgm:pt>
    <dgm:pt modelId="{3B495631-D7CE-4F78-A259-3B85B258B294}" type="pres">
      <dgm:prSet presAssocID="{3798FD63-D673-408E-A097-8192C845F517}" presName="node" presStyleLbl="node1" presStyleIdx="1" presStyleCnt="4" custScaleX="159359" custScaleY="154361" custRadScaleRad="119132" custRadScaleInc="-1227">
        <dgm:presLayoutVars>
          <dgm:bulletEnabled val="1"/>
        </dgm:presLayoutVars>
      </dgm:prSet>
      <dgm:spPr/>
      <dgm:t>
        <a:bodyPr/>
        <a:lstStyle/>
        <a:p>
          <a:endParaRPr lang="fr-FR"/>
        </a:p>
      </dgm:t>
    </dgm:pt>
    <dgm:pt modelId="{5AB56350-9881-441F-9BBF-6E416EEFB72E}" type="pres">
      <dgm:prSet presAssocID="{3798FD63-D673-408E-A097-8192C845F517}" presName="dummy" presStyleCnt="0"/>
      <dgm:spPr/>
    </dgm:pt>
    <dgm:pt modelId="{D84FC8B5-6659-4817-9573-D322D05D9160}" type="pres">
      <dgm:prSet presAssocID="{EE70D62A-D36A-4311-A0CF-FBC5CBDCF45A}" presName="sibTrans" presStyleLbl="sibTrans2D1" presStyleIdx="1" presStyleCnt="4"/>
      <dgm:spPr/>
      <dgm:t>
        <a:bodyPr/>
        <a:lstStyle/>
        <a:p>
          <a:endParaRPr lang="fr-FR"/>
        </a:p>
      </dgm:t>
    </dgm:pt>
    <dgm:pt modelId="{F351B044-D11A-456B-94D5-A68ACA327B11}" type="pres">
      <dgm:prSet presAssocID="{C3A4A2F2-93C4-4964-A504-0D9CABE23D2E}" presName="node" presStyleLbl="node1" presStyleIdx="2" presStyleCnt="4" custScaleX="151687" custScaleY="147863">
        <dgm:presLayoutVars>
          <dgm:bulletEnabled val="1"/>
        </dgm:presLayoutVars>
      </dgm:prSet>
      <dgm:spPr/>
      <dgm:t>
        <a:bodyPr/>
        <a:lstStyle/>
        <a:p>
          <a:endParaRPr lang="fr-FR"/>
        </a:p>
      </dgm:t>
    </dgm:pt>
    <dgm:pt modelId="{5209022D-66A2-4706-95ED-1FFEB87D6EFD}" type="pres">
      <dgm:prSet presAssocID="{C3A4A2F2-93C4-4964-A504-0D9CABE23D2E}" presName="dummy" presStyleCnt="0"/>
      <dgm:spPr/>
    </dgm:pt>
    <dgm:pt modelId="{0951C184-C10B-42D8-984C-1A8E2FC49790}" type="pres">
      <dgm:prSet presAssocID="{3A579EC8-861A-4083-83EE-10453672BA4D}" presName="sibTrans" presStyleLbl="sibTrans2D1" presStyleIdx="2" presStyleCnt="4"/>
      <dgm:spPr/>
      <dgm:t>
        <a:bodyPr/>
        <a:lstStyle/>
        <a:p>
          <a:endParaRPr lang="fr-FR"/>
        </a:p>
      </dgm:t>
    </dgm:pt>
    <dgm:pt modelId="{3883F889-F658-49FB-A501-6CFA1E44A72C}" type="pres">
      <dgm:prSet presAssocID="{326215E7-B9A4-4EFF-BAC3-7E2BDB295146}" presName="node" presStyleLbl="node1" presStyleIdx="3" presStyleCnt="4" custScaleX="159937" custScaleY="156423" custRadScaleRad="115306" custRadScaleInc="1267">
        <dgm:presLayoutVars>
          <dgm:bulletEnabled val="1"/>
        </dgm:presLayoutVars>
      </dgm:prSet>
      <dgm:spPr/>
      <dgm:t>
        <a:bodyPr/>
        <a:lstStyle/>
        <a:p>
          <a:endParaRPr lang="fr-FR"/>
        </a:p>
      </dgm:t>
    </dgm:pt>
    <dgm:pt modelId="{54CA761E-326D-4EC8-BD7C-2E845E8FE7FE}" type="pres">
      <dgm:prSet presAssocID="{326215E7-B9A4-4EFF-BAC3-7E2BDB295146}" presName="dummy" presStyleCnt="0"/>
      <dgm:spPr/>
    </dgm:pt>
    <dgm:pt modelId="{1FC472B2-2DA9-4A67-8599-07A36EC945A5}" type="pres">
      <dgm:prSet presAssocID="{C290E58B-D75F-4EF8-85A8-CA0ABF701666}" presName="sibTrans" presStyleLbl="sibTrans2D1" presStyleIdx="3" presStyleCnt="4"/>
      <dgm:spPr/>
      <dgm:t>
        <a:bodyPr/>
        <a:lstStyle/>
        <a:p>
          <a:endParaRPr lang="fr-FR"/>
        </a:p>
      </dgm:t>
    </dgm:pt>
  </dgm:ptLst>
  <dgm:cxnLst>
    <dgm:cxn modelId="{2A983333-84B9-46AC-85E9-8EE0564B80CC}" srcId="{F372F0BD-023F-4B9F-BE6D-0198EFC75C79}" destId="{9578A348-F5DC-462B-BA7E-5AC6C02C5384}" srcOrd="0" destOrd="0" parTransId="{EE12FC98-7854-46D8-84A3-01EE9488A581}" sibTransId="{000A2460-3E6D-486E-8A48-D158DA0E8253}"/>
    <dgm:cxn modelId="{1D2E1E4C-5E7C-411A-9CFD-E3DDD339E657}" type="presOf" srcId="{EE70D62A-D36A-4311-A0CF-FBC5CBDCF45A}" destId="{D84FC8B5-6659-4817-9573-D322D05D9160}" srcOrd="0" destOrd="0" presId="urn:microsoft.com/office/officeart/2005/8/layout/radial6"/>
    <dgm:cxn modelId="{98984DD6-AFF8-4E87-B3A7-A2A4215ACBA2}" type="presOf" srcId="{F372F0BD-023F-4B9F-BE6D-0198EFC75C79}" destId="{9160E67D-F3CB-4457-8541-BDCC2DEA4A26}" srcOrd="0" destOrd="0" presId="urn:microsoft.com/office/officeart/2005/8/layout/radial6"/>
    <dgm:cxn modelId="{200BED60-D827-4596-8444-05CE23D4EF33}" type="presOf" srcId="{C290E58B-D75F-4EF8-85A8-CA0ABF701666}" destId="{1FC472B2-2DA9-4A67-8599-07A36EC945A5}" srcOrd="0" destOrd="0" presId="urn:microsoft.com/office/officeart/2005/8/layout/radial6"/>
    <dgm:cxn modelId="{6E69CA91-03B2-4B07-9E06-A0A8FD50456B}" type="presOf" srcId="{326215E7-B9A4-4EFF-BAC3-7E2BDB295146}" destId="{3883F889-F658-49FB-A501-6CFA1E44A72C}" srcOrd="0" destOrd="0" presId="urn:microsoft.com/office/officeart/2005/8/layout/radial6"/>
    <dgm:cxn modelId="{939BA37A-21E7-4E1E-A25F-3C84FEE11FD9}" srcId="{8670726D-21FD-4BF6-B28F-74AB5E4D08B8}" destId="{F372F0BD-023F-4B9F-BE6D-0198EFC75C79}" srcOrd="0" destOrd="0" parTransId="{D8DB61AB-8BBA-4EB3-A0D4-B3EDB4C5D1D6}" sibTransId="{82364058-C890-444B-8CA6-A8AF35539CD3}"/>
    <dgm:cxn modelId="{876D5DF3-3668-4C8B-8B51-359FFFE861F9}" srcId="{F372F0BD-023F-4B9F-BE6D-0198EFC75C79}" destId="{3798FD63-D673-408E-A097-8192C845F517}" srcOrd="1" destOrd="0" parTransId="{C32DDFAE-BA4B-41CF-9D50-7DA2C0125BEB}" sibTransId="{EE70D62A-D36A-4311-A0CF-FBC5CBDCF45A}"/>
    <dgm:cxn modelId="{943F40DC-5780-4A49-8E49-B7115939A2D7}" type="presOf" srcId="{3798FD63-D673-408E-A097-8192C845F517}" destId="{3B495631-D7CE-4F78-A259-3B85B258B294}" srcOrd="0" destOrd="0" presId="urn:microsoft.com/office/officeart/2005/8/layout/radial6"/>
    <dgm:cxn modelId="{5C900696-D9F1-4272-A5E9-AB8B82D30E26}" type="presOf" srcId="{C3A4A2F2-93C4-4964-A504-0D9CABE23D2E}" destId="{F351B044-D11A-456B-94D5-A68ACA327B11}" srcOrd="0" destOrd="0" presId="urn:microsoft.com/office/officeart/2005/8/layout/radial6"/>
    <dgm:cxn modelId="{57E2D56E-5921-4612-829B-DC0EBEC41AAC}" type="presOf" srcId="{9578A348-F5DC-462B-BA7E-5AC6C02C5384}" destId="{161269B2-3007-4F3C-B804-18F7F2627A7B}" srcOrd="0" destOrd="0" presId="urn:microsoft.com/office/officeart/2005/8/layout/radial6"/>
    <dgm:cxn modelId="{293ED917-86FE-4931-8D53-90A0C8DD96F7}" type="presOf" srcId="{8670726D-21FD-4BF6-B28F-74AB5E4D08B8}" destId="{250717BB-E4E1-4A90-AB2F-13385D3DDB5D}" srcOrd="0" destOrd="0" presId="urn:microsoft.com/office/officeart/2005/8/layout/radial6"/>
    <dgm:cxn modelId="{05DCB216-3303-420B-8544-0B52B0967391}" srcId="{F372F0BD-023F-4B9F-BE6D-0198EFC75C79}" destId="{C3A4A2F2-93C4-4964-A504-0D9CABE23D2E}" srcOrd="2" destOrd="0" parTransId="{F4B54A22-76E6-4321-B0A9-29C5DD6268DC}" sibTransId="{3A579EC8-861A-4083-83EE-10453672BA4D}"/>
    <dgm:cxn modelId="{C2EB8660-2BA1-4495-B0A5-C0F18F7B5AF9}" srcId="{F372F0BD-023F-4B9F-BE6D-0198EFC75C79}" destId="{326215E7-B9A4-4EFF-BAC3-7E2BDB295146}" srcOrd="3" destOrd="0" parTransId="{AA6BA399-0DB4-4932-B448-CF1A2746BC23}" sibTransId="{C290E58B-D75F-4EF8-85A8-CA0ABF701666}"/>
    <dgm:cxn modelId="{2511D27E-66B5-4912-972A-7396739BAB59}" type="presOf" srcId="{000A2460-3E6D-486E-8A48-D158DA0E8253}" destId="{5D606DE4-4F83-4C65-BE52-D0306DE2E71D}" srcOrd="0" destOrd="0" presId="urn:microsoft.com/office/officeart/2005/8/layout/radial6"/>
    <dgm:cxn modelId="{9984B645-EC7E-4E72-BCB6-F4A9C73E4861}" type="presOf" srcId="{3A579EC8-861A-4083-83EE-10453672BA4D}" destId="{0951C184-C10B-42D8-984C-1A8E2FC49790}" srcOrd="0" destOrd="0" presId="urn:microsoft.com/office/officeart/2005/8/layout/radial6"/>
    <dgm:cxn modelId="{DD293790-F472-4572-B046-C2927AFE7247}" type="presParOf" srcId="{250717BB-E4E1-4A90-AB2F-13385D3DDB5D}" destId="{9160E67D-F3CB-4457-8541-BDCC2DEA4A26}" srcOrd="0" destOrd="0" presId="urn:microsoft.com/office/officeart/2005/8/layout/radial6"/>
    <dgm:cxn modelId="{26C97EEE-AF92-4242-B7BA-80A34E394309}" type="presParOf" srcId="{250717BB-E4E1-4A90-AB2F-13385D3DDB5D}" destId="{161269B2-3007-4F3C-B804-18F7F2627A7B}" srcOrd="1" destOrd="0" presId="urn:microsoft.com/office/officeart/2005/8/layout/radial6"/>
    <dgm:cxn modelId="{7F281DFA-4E88-4219-832F-C0422076BADB}" type="presParOf" srcId="{250717BB-E4E1-4A90-AB2F-13385D3DDB5D}" destId="{B4B91A76-41A0-4301-9076-2835801AF266}" srcOrd="2" destOrd="0" presId="urn:microsoft.com/office/officeart/2005/8/layout/radial6"/>
    <dgm:cxn modelId="{0BC61960-48D4-4B6E-BBAF-9D65449460FD}" type="presParOf" srcId="{250717BB-E4E1-4A90-AB2F-13385D3DDB5D}" destId="{5D606DE4-4F83-4C65-BE52-D0306DE2E71D}" srcOrd="3" destOrd="0" presId="urn:microsoft.com/office/officeart/2005/8/layout/radial6"/>
    <dgm:cxn modelId="{B77FC634-2DCC-4A5E-840B-CC8033A8E38A}" type="presParOf" srcId="{250717BB-E4E1-4A90-AB2F-13385D3DDB5D}" destId="{3B495631-D7CE-4F78-A259-3B85B258B294}" srcOrd="4" destOrd="0" presId="urn:microsoft.com/office/officeart/2005/8/layout/radial6"/>
    <dgm:cxn modelId="{EC616D54-81E0-48A9-AD93-06C4FAD97E37}" type="presParOf" srcId="{250717BB-E4E1-4A90-AB2F-13385D3DDB5D}" destId="{5AB56350-9881-441F-9BBF-6E416EEFB72E}" srcOrd="5" destOrd="0" presId="urn:microsoft.com/office/officeart/2005/8/layout/radial6"/>
    <dgm:cxn modelId="{1B1519D8-29EE-4989-9DC9-62C989021524}" type="presParOf" srcId="{250717BB-E4E1-4A90-AB2F-13385D3DDB5D}" destId="{D84FC8B5-6659-4817-9573-D322D05D9160}" srcOrd="6" destOrd="0" presId="urn:microsoft.com/office/officeart/2005/8/layout/radial6"/>
    <dgm:cxn modelId="{80FCF64A-EBA6-42D5-BEAC-CB3BABF13E7C}" type="presParOf" srcId="{250717BB-E4E1-4A90-AB2F-13385D3DDB5D}" destId="{F351B044-D11A-456B-94D5-A68ACA327B11}" srcOrd="7" destOrd="0" presId="urn:microsoft.com/office/officeart/2005/8/layout/radial6"/>
    <dgm:cxn modelId="{4BCF22ED-4C88-48AC-BAC6-6C9D462AD735}" type="presParOf" srcId="{250717BB-E4E1-4A90-AB2F-13385D3DDB5D}" destId="{5209022D-66A2-4706-95ED-1FFEB87D6EFD}" srcOrd="8" destOrd="0" presId="urn:microsoft.com/office/officeart/2005/8/layout/radial6"/>
    <dgm:cxn modelId="{50599E45-60DE-47B2-834E-536DD05C7008}" type="presParOf" srcId="{250717BB-E4E1-4A90-AB2F-13385D3DDB5D}" destId="{0951C184-C10B-42D8-984C-1A8E2FC49790}" srcOrd="9" destOrd="0" presId="urn:microsoft.com/office/officeart/2005/8/layout/radial6"/>
    <dgm:cxn modelId="{26643FE4-B878-4038-ADBB-75AF58FAE4F2}" type="presParOf" srcId="{250717BB-E4E1-4A90-AB2F-13385D3DDB5D}" destId="{3883F889-F658-49FB-A501-6CFA1E44A72C}" srcOrd="10" destOrd="0" presId="urn:microsoft.com/office/officeart/2005/8/layout/radial6"/>
    <dgm:cxn modelId="{983ACE82-8CFC-4E69-A860-04D03F159F89}" type="presParOf" srcId="{250717BB-E4E1-4A90-AB2F-13385D3DDB5D}" destId="{54CA761E-326D-4EC8-BD7C-2E845E8FE7FE}" srcOrd="11" destOrd="0" presId="urn:microsoft.com/office/officeart/2005/8/layout/radial6"/>
    <dgm:cxn modelId="{AEE68E24-F462-4E68-A242-8BA598408FD4}" type="presParOf" srcId="{250717BB-E4E1-4A90-AB2F-13385D3DDB5D}" destId="{1FC472B2-2DA9-4A67-8599-07A36EC945A5}"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087F87F-A3DD-4AB1-85E7-C7AF9BA2110C}" type="doc">
      <dgm:prSet loTypeId="urn:microsoft.com/office/officeart/2005/8/layout/matrix3" loCatId="matrix" qsTypeId="urn:microsoft.com/office/officeart/2005/8/quickstyle/simple1#8" qsCatId="simple" csTypeId="urn:microsoft.com/office/officeart/2005/8/colors/accent1_2#4" csCatId="accent1" phldr="1"/>
      <dgm:spPr/>
      <dgm:t>
        <a:bodyPr/>
        <a:lstStyle/>
        <a:p>
          <a:endParaRPr lang="fr-FR"/>
        </a:p>
      </dgm:t>
    </dgm:pt>
    <dgm:pt modelId="{842EB76B-F2C7-4F84-9F7C-06610AB506E0}">
      <dgm:prSet phldrT="[Texte]"/>
      <dgm:spPr>
        <a:solidFill>
          <a:srgbClr val="FF0000"/>
        </a:solidFill>
      </dgm:spPr>
      <dgm:t>
        <a:bodyPr/>
        <a:lstStyle/>
        <a:p>
          <a:r>
            <a:rPr lang="fr-FR" dirty="0" smtClean="0"/>
            <a:t>Sensibilisation</a:t>
          </a:r>
          <a:endParaRPr lang="fr-FR" dirty="0"/>
        </a:p>
      </dgm:t>
    </dgm:pt>
    <dgm:pt modelId="{4F6D8999-5586-485B-9AA4-07EC4B95408E}" type="parTrans" cxnId="{61F89077-3795-45DB-A31F-6599979DD27B}">
      <dgm:prSet/>
      <dgm:spPr/>
      <dgm:t>
        <a:bodyPr/>
        <a:lstStyle/>
        <a:p>
          <a:endParaRPr lang="fr-FR"/>
        </a:p>
      </dgm:t>
    </dgm:pt>
    <dgm:pt modelId="{A773A040-A94B-4E8D-BC1F-FF075D93871F}" type="sibTrans" cxnId="{61F89077-3795-45DB-A31F-6599979DD27B}">
      <dgm:prSet/>
      <dgm:spPr/>
      <dgm:t>
        <a:bodyPr/>
        <a:lstStyle/>
        <a:p>
          <a:endParaRPr lang="fr-FR"/>
        </a:p>
      </dgm:t>
    </dgm:pt>
    <dgm:pt modelId="{2F28AE37-E33C-4577-A0D5-FC5310957517}">
      <dgm:prSet phldrT="[Texte]"/>
      <dgm:spPr>
        <a:solidFill>
          <a:srgbClr val="FF0000"/>
        </a:solidFill>
      </dgm:spPr>
      <dgm:t>
        <a:bodyPr/>
        <a:lstStyle/>
        <a:p>
          <a:r>
            <a:rPr lang="fr-FR" dirty="0" smtClean="0"/>
            <a:t>Information</a:t>
          </a:r>
          <a:endParaRPr lang="fr-FR" dirty="0"/>
        </a:p>
      </dgm:t>
    </dgm:pt>
    <dgm:pt modelId="{09E41B2A-2041-4B23-AA2B-99F0867084FF}" type="parTrans" cxnId="{49540218-E665-4838-B6AC-4AFEDDF64A9B}">
      <dgm:prSet/>
      <dgm:spPr/>
      <dgm:t>
        <a:bodyPr/>
        <a:lstStyle/>
        <a:p>
          <a:endParaRPr lang="fr-FR"/>
        </a:p>
      </dgm:t>
    </dgm:pt>
    <dgm:pt modelId="{33737D15-FF01-4760-AA9D-8EBA5102F1A7}" type="sibTrans" cxnId="{49540218-E665-4838-B6AC-4AFEDDF64A9B}">
      <dgm:prSet/>
      <dgm:spPr/>
      <dgm:t>
        <a:bodyPr/>
        <a:lstStyle/>
        <a:p>
          <a:endParaRPr lang="fr-FR"/>
        </a:p>
      </dgm:t>
    </dgm:pt>
    <dgm:pt modelId="{B972719C-7530-4DF3-AF7E-F576E57A5A27}">
      <dgm:prSet phldrT="[Texte]"/>
      <dgm:spPr>
        <a:solidFill>
          <a:srgbClr val="FF0000"/>
        </a:solidFill>
      </dgm:spPr>
      <dgm:t>
        <a:bodyPr/>
        <a:lstStyle/>
        <a:p>
          <a:r>
            <a:rPr lang="fr-FR" dirty="0" smtClean="0"/>
            <a:t>Formation </a:t>
          </a:r>
          <a:endParaRPr lang="fr-FR" dirty="0"/>
        </a:p>
      </dgm:t>
    </dgm:pt>
    <dgm:pt modelId="{1DAFD49F-0582-4083-9E72-0525AC41AB27}" type="parTrans" cxnId="{131986D9-19E0-4FB9-9A2F-B86321920A38}">
      <dgm:prSet/>
      <dgm:spPr/>
      <dgm:t>
        <a:bodyPr/>
        <a:lstStyle/>
        <a:p>
          <a:endParaRPr lang="fr-FR"/>
        </a:p>
      </dgm:t>
    </dgm:pt>
    <dgm:pt modelId="{D47DFCBA-4301-4A64-B4FC-CCF42149BCF9}" type="sibTrans" cxnId="{131986D9-19E0-4FB9-9A2F-B86321920A38}">
      <dgm:prSet/>
      <dgm:spPr/>
      <dgm:t>
        <a:bodyPr/>
        <a:lstStyle/>
        <a:p>
          <a:endParaRPr lang="fr-FR"/>
        </a:p>
      </dgm:t>
    </dgm:pt>
    <dgm:pt modelId="{FD1A7493-44E2-430B-A51A-427BE255815D}">
      <dgm:prSet phldrT="[Texte]"/>
      <dgm:spPr>
        <a:solidFill>
          <a:srgbClr val="FF0000"/>
        </a:solidFill>
      </dgm:spPr>
      <dgm:t>
        <a:bodyPr/>
        <a:lstStyle/>
        <a:p>
          <a:r>
            <a:rPr lang="fr-FR" dirty="0" smtClean="0"/>
            <a:t>Consolidation</a:t>
          </a:r>
          <a:endParaRPr lang="fr-FR" dirty="0"/>
        </a:p>
      </dgm:t>
    </dgm:pt>
    <dgm:pt modelId="{6E165AEE-C4E9-44AC-BC93-C2BF44A1223F}" type="parTrans" cxnId="{E0CC1CEC-8162-4EA4-848C-1B24365B70AA}">
      <dgm:prSet/>
      <dgm:spPr/>
      <dgm:t>
        <a:bodyPr/>
        <a:lstStyle/>
        <a:p>
          <a:endParaRPr lang="fr-FR"/>
        </a:p>
      </dgm:t>
    </dgm:pt>
    <dgm:pt modelId="{2AFF2C55-7C7C-448D-BD28-AB9CC07CB2D5}" type="sibTrans" cxnId="{E0CC1CEC-8162-4EA4-848C-1B24365B70AA}">
      <dgm:prSet/>
      <dgm:spPr/>
      <dgm:t>
        <a:bodyPr/>
        <a:lstStyle/>
        <a:p>
          <a:endParaRPr lang="fr-FR"/>
        </a:p>
      </dgm:t>
    </dgm:pt>
    <dgm:pt modelId="{E3924406-0133-44A1-8671-7E7AA098A32A}" type="pres">
      <dgm:prSet presAssocID="{4087F87F-A3DD-4AB1-85E7-C7AF9BA2110C}" presName="matrix" presStyleCnt="0">
        <dgm:presLayoutVars>
          <dgm:chMax val="1"/>
          <dgm:dir/>
          <dgm:resizeHandles val="exact"/>
        </dgm:presLayoutVars>
      </dgm:prSet>
      <dgm:spPr/>
      <dgm:t>
        <a:bodyPr/>
        <a:lstStyle/>
        <a:p>
          <a:endParaRPr lang="fr-FR"/>
        </a:p>
      </dgm:t>
    </dgm:pt>
    <dgm:pt modelId="{63A75D31-D122-4524-8791-B2F6A0C9CA0F}" type="pres">
      <dgm:prSet presAssocID="{4087F87F-A3DD-4AB1-85E7-C7AF9BA2110C}" presName="diamond" presStyleLbl="bgShp" presStyleIdx="0" presStyleCnt="1"/>
      <dgm:spPr>
        <a:solidFill>
          <a:schemeClr val="tx1"/>
        </a:solidFill>
      </dgm:spPr>
    </dgm:pt>
    <dgm:pt modelId="{E74972B0-8EA1-424E-877F-0DDB14B82977}" type="pres">
      <dgm:prSet presAssocID="{4087F87F-A3DD-4AB1-85E7-C7AF9BA2110C}" presName="quad1" presStyleLbl="node1" presStyleIdx="0" presStyleCnt="4">
        <dgm:presLayoutVars>
          <dgm:chMax val="0"/>
          <dgm:chPref val="0"/>
          <dgm:bulletEnabled val="1"/>
        </dgm:presLayoutVars>
      </dgm:prSet>
      <dgm:spPr/>
      <dgm:t>
        <a:bodyPr/>
        <a:lstStyle/>
        <a:p>
          <a:endParaRPr lang="fr-FR"/>
        </a:p>
      </dgm:t>
    </dgm:pt>
    <dgm:pt modelId="{5DC9CE7F-66D2-4E9F-B785-6D6CA3F78185}" type="pres">
      <dgm:prSet presAssocID="{4087F87F-A3DD-4AB1-85E7-C7AF9BA2110C}" presName="quad2" presStyleLbl="node1" presStyleIdx="1" presStyleCnt="4">
        <dgm:presLayoutVars>
          <dgm:chMax val="0"/>
          <dgm:chPref val="0"/>
          <dgm:bulletEnabled val="1"/>
        </dgm:presLayoutVars>
      </dgm:prSet>
      <dgm:spPr/>
      <dgm:t>
        <a:bodyPr/>
        <a:lstStyle/>
        <a:p>
          <a:endParaRPr lang="fr-FR"/>
        </a:p>
      </dgm:t>
    </dgm:pt>
    <dgm:pt modelId="{DA60E00B-F147-421E-AB05-7186EAD35694}" type="pres">
      <dgm:prSet presAssocID="{4087F87F-A3DD-4AB1-85E7-C7AF9BA2110C}" presName="quad3" presStyleLbl="node1" presStyleIdx="2" presStyleCnt="4">
        <dgm:presLayoutVars>
          <dgm:chMax val="0"/>
          <dgm:chPref val="0"/>
          <dgm:bulletEnabled val="1"/>
        </dgm:presLayoutVars>
      </dgm:prSet>
      <dgm:spPr/>
      <dgm:t>
        <a:bodyPr/>
        <a:lstStyle/>
        <a:p>
          <a:endParaRPr lang="fr-FR"/>
        </a:p>
      </dgm:t>
    </dgm:pt>
    <dgm:pt modelId="{761A385F-57D5-4D62-91FF-8E0294FF4869}" type="pres">
      <dgm:prSet presAssocID="{4087F87F-A3DD-4AB1-85E7-C7AF9BA2110C}" presName="quad4" presStyleLbl="node1" presStyleIdx="3" presStyleCnt="4">
        <dgm:presLayoutVars>
          <dgm:chMax val="0"/>
          <dgm:chPref val="0"/>
          <dgm:bulletEnabled val="1"/>
        </dgm:presLayoutVars>
      </dgm:prSet>
      <dgm:spPr/>
      <dgm:t>
        <a:bodyPr/>
        <a:lstStyle/>
        <a:p>
          <a:endParaRPr lang="fr-FR"/>
        </a:p>
      </dgm:t>
    </dgm:pt>
  </dgm:ptLst>
  <dgm:cxnLst>
    <dgm:cxn modelId="{BBD0128F-695E-4F0F-B1D9-5CD5F3EA38DD}" type="presOf" srcId="{FD1A7493-44E2-430B-A51A-427BE255815D}" destId="{761A385F-57D5-4D62-91FF-8E0294FF4869}" srcOrd="0" destOrd="0" presId="urn:microsoft.com/office/officeart/2005/8/layout/matrix3"/>
    <dgm:cxn modelId="{61F89077-3795-45DB-A31F-6599979DD27B}" srcId="{4087F87F-A3DD-4AB1-85E7-C7AF9BA2110C}" destId="{842EB76B-F2C7-4F84-9F7C-06610AB506E0}" srcOrd="0" destOrd="0" parTransId="{4F6D8999-5586-485B-9AA4-07EC4B95408E}" sibTransId="{A773A040-A94B-4E8D-BC1F-FF075D93871F}"/>
    <dgm:cxn modelId="{E0CC1CEC-8162-4EA4-848C-1B24365B70AA}" srcId="{4087F87F-A3DD-4AB1-85E7-C7AF9BA2110C}" destId="{FD1A7493-44E2-430B-A51A-427BE255815D}" srcOrd="3" destOrd="0" parTransId="{6E165AEE-C4E9-44AC-BC93-C2BF44A1223F}" sibTransId="{2AFF2C55-7C7C-448D-BD28-AB9CC07CB2D5}"/>
    <dgm:cxn modelId="{131986D9-19E0-4FB9-9A2F-B86321920A38}" srcId="{4087F87F-A3DD-4AB1-85E7-C7AF9BA2110C}" destId="{B972719C-7530-4DF3-AF7E-F576E57A5A27}" srcOrd="2" destOrd="0" parTransId="{1DAFD49F-0582-4083-9E72-0525AC41AB27}" sibTransId="{D47DFCBA-4301-4A64-B4FC-CCF42149BCF9}"/>
    <dgm:cxn modelId="{7D6F6663-6B76-430C-81E5-647A7AA753C9}" type="presOf" srcId="{842EB76B-F2C7-4F84-9F7C-06610AB506E0}" destId="{E74972B0-8EA1-424E-877F-0DDB14B82977}" srcOrd="0" destOrd="0" presId="urn:microsoft.com/office/officeart/2005/8/layout/matrix3"/>
    <dgm:cxn modelId="{49540218-E665-4838-B6AC-4AFEDDF64A9B}" srcId="{4087F87F-A3DD-4AB1-85E7-C7AF9BA2110C}" destId="{2F28AE37-E33C-4577-A0D5-FC5310957517}" srcOrd="1" destOrd="0" parTransId="{09E41B2A-2041-4B23-AA2B-99F0867084FF}" sibTransId="{33737D15-FF01-4760-AA9D-8EBA5102F1A7}"/>
    <dgm:cxn modelId="{FDDA1B25-243A-4124-A6A0-4DAB4D6D0E41}" type="presOf" srcId="{2F28AE37-E33C-4577-A0D5-FC5310957517}" destId="{5DC9CE7F-66D2-4E9F-B785-6D6CA3F78185}" srcOrd="0" destOrd="0" presId="urn:microsoft.com/office/officeart/2005/8/layout/matrix3"/>
    <dgm:cxn modelId="{1DD9277A-8228-4131-ADC7-19FC65B0FB81}" type="presOf" srcId="{B972719C-7530-4DF3-AF7E-F576E57A5A27}" destId="{DA60E00B-F147-421E-AB05-7186EAD35694}" srcOrd="0" destOrd="0" presId="urn:microsoft.com/office/officeart/2005/8/layout/matrix3"/>
    <dgm:cxn modelId="{E14DCA2E-88F0-4328-B17B-A93CE3F100DD}" type="presOf" srcId="{4087F87F-A3DD-4AB1-85E7-C7AF9BA2110C}" destId="{E3924406-0133-44A1-8671-7E7AA098A32A}" srcOrd="0" destOrd="0" presId="urn:microsoft.com/office/officeart/2005/8/layout/matrix3"/>
    <dgm:cxn modelId="{E864B3D1-3382-4611-AAE0-79543CF5946F}" type="presParOf" srcId="{E3924406-0133-44A1-8671-7E7AA098A32A}" destId="{63A75D31-D122-4524-8791-B2F6A0C9CA0F}" srcOrd="0" destOrd="0" presId="urn:microsoft.com/office/officeart/2005/8/layout/matrix3"/>
    <dgm:cxn modelId="{6D73035D-246D-4C93-A93E-8E181BC60A83}" type="presParOf" srcId="{E3924406-0133-44A1-8671-7E7AA098A32A}" destId="{E74972B0-8EA1-424E-877F-0DDB14B82977}" srcOrd="1" destOrd="0" presId="urn:microsoft.com/office/officeart/2005/8/layout/matrix3"/>
    <dgm:cxn modelId="{44437B8E-12CF-45B2-80BB-4AB50577EE51}" type="presParOf" srcId="{E3924406-0133-44A1-8671-7E7AA098A32A}" destId="{5DC9CE7F-66D2-4E9F-B785-6D6CA3F78185}" srcOrd="2" destOrd="0" presId="urn:microsoft.com/office/officeart/2005/8/layout/matrix3"/>
    <dgm:cxn modelId="{1668530F-6149-47C6-88D7-E0687CEF4D9E}" type="presParOf" srcId="{E3924406-0133-44A1-8671-7E7AA098A32A}" destId="{DA60E00B-F147-421E-AB05-7186EAD35694}" srcOrd="3" destOrd="0" presId="urn:microsoft.com/office/officeart/2005/8/layout/matrix3"/>
    <dgm:cxn modelId="{F1FB8F93-AFD5-40C1-ACFD-F8A37A282DB5}" type="presParOf" srcId="{E3924406-0133-44A1-8671-7E7AA098A32A}" destId="{761A385F-57D5-4D62-91FF-8E0294FF4869}"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46281E-B153-426F-BDF2-152B704BDD3D}" type="doc">
      <dgm:prSet loTypeId="urn:microsoft.com/office/officeart/2005/8/layout/bProcess4" loCatId="process" qsTypeId="urn:microsoft.com/office/officeart/2005/8/quickstyle/simple1#2" qsCatId="simple" csTypeId="urn:microsoft.com/office/officeart/2005/8/colors/colorful3" csCatId="colorful" phldr="1"/>
      <dgm:spPr/>
      <dgm:t>
        <a:bodyPr/>
        <a:lstStyle/>
        <a:p>
          <a:endParaRPr lang="fr-FR"/>
        </a:p>
      </dgm:t>
    </dgm:pt>
    <dgm:pt modelId="{3E6A2F26-4D67-42AE-A3F8-E93D6CBB283A}">
      <dgm:prSet phldrT="[Texte]"/>
      <dgm:spPr/>
      <dgm:t>
        <a:bodyPr/>
        <a:lstStyle/>
        <a:p>
          <a:r>
            <a:rPr lang="fr-FR" b="1" smtClean="0">
              <a:effectLst/>
            </a:rPr>
            <a:t>1978</a:t>
          </a:r>
        </a:p>
        <a:p>
          <a:r>
            <a:rPr lang="fr-FR" b="1" smtClean="0">
              <a:effectLst/>
            </a:rPr>
            <a:t>Loi Informatique et libertés</a:t>
          </a:r>
          <a:endParaRPr lang="fr-FR" b="1" dirty="0">
            <a:effectLst/>
          </a:endParaRPr>
        </a:p>
      </dgm:t>
    </dgm:pt>
    <dgm:pt modelId="{DA6B7931-7541-4DBE-9EE4-2898E963C2F6}" type="parTrans" cxnId="{ADC6B964-7584-4FB4-B4FE-DABD561F77AB}">
      <dgm:prSet/>
      <dgm:spPr/>
      <dgm:t>
        <a:bodyPr/>
        <a:lstStyle/>
        <a:p>
          <a:endParaRPr lang="fr-FR"/>
        </a:p>
      </dgm:t>
    </dgm:pt>
    <dgm:pt modelId="{11E17C48-38C6-4BF0-988B-5F7026F42B45}" type="sibTrans" cxnId="{ADC6B964-7584-4FB4-B4FE-DABD561F77AB}">
      <dgm:prSet/>
      <dgm:spPr/>
      <dgm:t>
        <a:bodyPr/>
        <a:lstStyle/>
        <a:p>
          <a:endParaRPr lang="fr-FR"/>
        </a:p>
      </dgm:t>
    </dgm:pt>
    <dgm:pt modelId="{11757D1E-639E-4545-A5AD-67BB363B8688}">
      <dgm:prSet phldrT="[Texte]"/>
      <dgm:spPr/>
      <dgm:t>
        <a:bodyPr/>
        <a:lstStyle/>
        <a:p>
          <a:r>
            <a:rPr lang="fr-FR" b="1" dirty="0" smtClean="0">
              <a:effectLst/>
            </a:rPr>
            <a:t>1985</a:t>
          </a:r>
        </a:p>
        <a:p>
          <a:r>
            <a:rPr lang="fr-FR" b="1" dirty="0" smtClean="0">
              <a:effectLst/>
            </a:rPr>
            <a:t>Droit d’auteur</a:t>
          </a:r>
          <a:endParaRPr lang="fr-FR" b="1" dirty="0">
            <a:effectLst/>
          </a:endParaRPr>
        </a:p>
      </dgm:t>
    </dgm:pt>
    <dgm:pt modelId="{0CD37BDA-C9FA-4ED9-A381-7DD6AC775ABD}" type="parTrans" cxnId="{98E4405C-9D1E-4099-9367-13C3AF27CA45}">
      <dgm:prSet/>
      <dgm:spPr/>
      <dgm:t>
        <a:bodyPr/>
        <a:lstStyle/>
        <a:p>
          <a:endParaRPr lang="fr-FR"/>
        </a:p>
      </dgm:t>
    </dgm:pt>
    <dgm:pt modelId="{653A0CBD-2F9A-49F0-A2CC-3B1E282562CC}" type="sibTrans" cxnId="{98E4405C-9D1E-4099-9367-13C3AF27CA45}">
      <dgm:prSet/>
      <dgm:spPr/>
      <dgm:t>
        <a:bodyPr/>
        <a:lstStyle/>
        <a:p>
          <a:endParaRPr lang="fr-FR"/>
        </a:p>
      </dgm:t>
    </dgm:pt>
    <dgm:pt modelId="{53DD2A18-46B2-4250-8B20-0B97DDC8E5EC}">
      <dgm:prSet phldrT="[Texte]"/>
      <dgm:spPr/>
      <dgm:t>
        <a:bodyPr/>
        <a:lstStyle/>
        <a:p>
          <a:r>
            <a:rPr lang="fr-FR" b="1" dirty="0" smtClean="0">
              <a:effectLst/>
            </a:rPr>
            <a:t>1988</a:t>
          </a:r>
        </a:p>
        <a:p>
          <a:r>
            <a:rPr lang="fr-FR" b="1" dirty="0" smtClean="0">
              <a:effectLst/>
            </a:rPr>
            <a:t>STAD Fraude Informatique</a:t>
          </a:r>
          <a:endParaRPr lang="fr-FR" b="1" dirty="0">
            <a:effectLst/>
          </a:endParaRPr>
        </a:p>
      </dgm:t>
    </dgm:pt>
    <dgm:pt modelId="{48EC5DDD-4DB6-4509-B292-9049ED334A72}" type="parTrans" cxnId="{65BA5334-A445-4807-8C2F-70624F00A705}">
      <dgm:prSet/>
      <dgm:spPr/>
      <dgm:t>
        <a:bodyPr/>
        <a:lstStyle/>
        <a:p>
          <a:endParaRPr lang="fr-FR"/>
        </a:p>
      </dgm:t>
    </dgm:pt>
    <dgm:pt modelId="{783623E9-BBB8-4B72-92C5-72BB2A2C7EFC}" type="sibTrans" cxnId="{65BA5334-A445-4807-8C2F-70624F00A705}">
      <dgm:prSet/>
      <dgm:spPr/>
      <dgm:t>
        <a:bodyPr/>
        <a:lstStyle/>
        <a:p>
          <a:endParaRPr lang="fr-FR"/>
        </a:p>
      </dgm:t>
    </dgm:pt>
    <dgm:pt modelId="{E0F89E16-9EF5-4E33-85FE-4F39C114A9D8}">
      <dgm:prSet phldrT="[Texte]"/>
      <dgm:spPr/>
      <dgm:t>
        <a:bodyPr/>
        <a:lstStyle/>
        <a:p>
          <a:r>
            <a:rPr lang="fr-FR" b="1" dirty="0" smtClean="0">
              <a:effectLst/>
            </a:rPr>
            <a:t>2004</a:t>
          </a:r>
        </a:p>
        <a:p>
          <a:r>
            <a:rPr lang="fr-FR" b="1" dirty="0" smtClean="0">
              <a:effectLst/>
            </a:rPr>
            <a:t>LCEN</a:t>
          </a:r>
          <a:endParaRPr lang="fr-FR" b="1" dirty="0">
            <a:effectLst/>
          </a:endParaRPr>
        </a:p>
      </dgm:t>
    </dgm:pt>
    <dgm:pt modelId="{DD1606E3-D418-4F0F-8443-88FB1D2CE470}" type="parTrans" cxnId="{77861AC1-C32B-4632-9851-AECE2CC55E09}">
      <dgm:prSet/>
      <dgm:spPr/>
      <dgm:t>
        <a:bodyPr/>
        <a:lstStyle/>
        <a:p>
          <a:endParaRPr lang="fr-FR"/>
        </a:p>
      </dgm:t>
    </dgm:pt>
    <dgm:pt modelId="{3B7A5CE6-1090-4441-8855-8C0E822400AF}" type="sibTrans" cxnId="{77861AC1-C32B-4632-9851-AECE2CC55E09}">
      <dgm:prSet/>
      <dgm:spPr/>
      <dgm:t>
        <a:bodyPr/>
        <a:lstStyle/>
        <a:p>
          <a:endParaRPr lang="fr-FR"/>
        </a:p>
      </dgm:t>
    </dgm:pt>
    <dgm:pt modelId="{58054737-CA61-460E-B699-F768451A5336}">
      <dgm:prSet phldrT="[Texte]"/>
      <dgm:spPr/>
      <dgm:t>
        <a:bodyPr/>
        <a:lstStyle/>
        <a:p>
          <a:r>
            <a:rPr lang="fr-FR" b="1" dirty="0" smtClean="0">
              <a:effectLst/>
            </a:rPr>
            <a:t>2004</a:t>
          </a:r>
        </a:p>
        <a:p>
          <a:r>
            <a:rPr lang="fr-FR" b="1" dirty="0" smtClean="0">
              <a:effectLst/>
            </a:rPr>
            <a:t>Informatique et libertés II</a:t>
          </a:r>
          <a:endParaRPr lang="fr-FR" b="1" dirty="0">
            <a:effectLst/>
          </a:endParaRPr>
        </a:p>
      </dgm:t>
    </dgm:pt>
    <dgm:pt modelId="{C6BCE51D-764D-406D-9F12-1A491C0F885D}" type="parTrans" cxnId="{598EF57D-A28B-436D-A724-EBDA1F0A4E2C}">
      <dgm:prSet/>
      <dgm:spPr/>
      <dgm:t>
        <a:bodyPr/>
        <a:lstStyle/>
        <a:p>
          <a:endParaRPr lang="fr-FR"/>
        </a:p>
      </dgm:t>
    </dgm:pt>
    <dgm:pt modelId="{CFCECB4A-8D87-448A-A333-CF8BD698E3B8}" type="sibTrans" cxnId="{598EF57D-A28B-436D-A724-EBDA1F0A4E2C}">
      <dgm:prSet/>
      <dgm:spPr/>
      <dgm:t>
        <a:bodyPr/>
        <a:lstStyle/>
        <a:p>
          <a:endParaRPr lang="fr-FR"/>
        </a:p>
      </dgm:t>
    </dgm:pt>
    <dgm:pt modelId="{DB182BE9-E961-48C9-AB35-56A98ED3EE6B}">
      <dgm:prSet phldrT="[Texte]"/>
      <dgm:spPr/>
      <dgm:t>
        <a:bodyPr/>
        <a:lstStyle/>
        <a:p>
          <a:r>
            <a:rPr lang="fr-FR" b="1" dirty="0" smtClean="0">
              <a:effectLst/>
            </a:rPr>
            <a:t>2009</a:t>
          </a:r>
        </a:p>
        <a:p>
          <a:r>
            <a:rPr lang="fr-FR" b="1" dirty="0" smtClean="0">
              <a:effectLst/>
            </a:rPr>
            <a:t>HADOPI I et II</a:t>
          </a:r>
          <a:endParaRPr lang="fr-FR" b="1" dirty="0">
            <a:effectLst/>
          </a:endParaRPr>
        </a:p>
      </dgm:t>
    </dgm:pt>
    <dgm:pt modelId="{EB06C9D9-4734-4F0E-A833-978135740B75}" type="parTrans" cxnId="{4E07F568-8768-4A52-964F-0EEF73C4AD29}">
      <dgm:prSet/>
      <dgm:spPr/>
      <dgm:t>
        <a:bodyPr/>
        <a:lstStyle/>
        <a:p>
          <a:endParaRPr lang="fr-FR"/>
        </a:p>
      </dgm:t>
    </dgm:pt>
    <dgm:pt modelId="{AA6D2FC3-893A-4CA5-BFC8-54DC7AA666B7}" type="sibTrans" cxnId="{4E07F568-8768-4A52-964F-0EEF73C4AD29}">
      <dgm:prSet/>
      <dgm:spPr/>
      <dgm:t>
        <a:bodyPr/>
        <a:lstStyle/>
        <a:p>
          <a:endParaRPr lang="fr-FR"/>
        </a:p>
      </dgm:t>
    </dgm:pt>
    <dgm:pt modelId="{1312FA05-3D5A-4814-8140-B6D5D683BFA9}">
      <dgm:prSet phldrT="[Texte]"/>
      <dgm:spPr/>
      <dgm:t>
        <a:bodyPr/>
        <a:lstStyle/>
        <a:p>
          <a:r>
            <a:rPr lang="fr-FR" b="1" dirty="0" smtClean="0">
              <a:effectLst/>
            </a:rPr>
            <a:t>2010</a:t>
          </a:r>
        </a:p>
        <a:p>
          <a:r>
            <a:rPr lang="fr-FR" b="1" dirty="0" smtClean="0">
              <a:effectLst/>
            </a:rPr>
            <a:t>Loi sur les jeux d’argent</a:t>
          </a:r>
          <a:endParaRPr lang="fr-FR" b="1" dirty="0">
            <a:effectLst/>
          </a:endParaRPr>
        </a:p>
      </dgm:t>
    </dgm:pt>
    <dgm:pt modelId="{F74C04E0-40D6-4739-84F0-62BCBA537B86}" type="parTrans" cxnId="{BF7455E2-9696-43CD-ADB4-AAFECDD89D76}">
      <dgm:prSet/>
      <dgm:spPr/>
      <dgm:t>
        <a:bodyPr/>
        <a:lstStyle/>
        <a:p>
          <a:endParaRPr lang="fr-FR"/>
        </a:p>
      </dgm:t>
    </dgm:pt>
    <dgm:pt modelId="{BAB1B21F-A013-49A3-85E5-F14DDC372991}" type="sibTrans" cxnId="{BF7455E2-9696-43CD-ADB4-AAFECDD89D76}">
      <dgm:prSet/>
      <dgm:spPr/>
      <dgm:t>
        <a:bodyPr/>
        <a:lstStyle/>
        <a:p>
          <a:endParaRPr lang="fr-FR"/>
        </a:p>
      </dgm:t>
    </dgm:pt>
    <dgm:pt modelId="{7B355DC2-E4F0-43CF-A40B-29A6EEF412BC}">
      <dgm:prSet phldrT="[Texte]"/>
      <dgm:spPr/>
      <dgm:t>
        <a:bodyPr/>
        <a:lstStyle/>
        <a:p>
          <a:r>
            <a:rPr lang="fr-FR" b="1" dirty="0" smtClean="0">
              <a:effectLst/>
            </a:rPr>
            <a:t>2011</a:t>
          </a:r>
        </a:p>
        <a:p>
          <a:r>
            <a:rPr lang="fr-FR" b="1" dirty="0" smtClean="0">
              <a:effectLst/>
            </a:rPr>
            <a:t>LOPPSI 2</a:t>
          </a:r>
        </a:p>
      </dgm:t>
    </dgm:pt>
    <dgm:pt modelId="{BA067436-AB8F-41E8-B15E-1A10735E39F9}" type="parTrans" cxnId="{628F6BE5-8075-46BF-84C7-11B7A4FE71C1}">
      <dgm:prSet/>
      <dgm:spPr/>
      <dgm:t>
        <a:bodyPr/>
        <a:lstStyle/>
        <a:p>
          <a:endParaRPr lang="fr-FR"/>
        </a:p>
      </dgm:t>
    </dgm:pt>
    <dgm:pt modelId="{B011A127-923B-4433-98E5-129DEF27B382}" type="sibTrans" cxnId="{628F6BE5-8075-46BF-84C7-11B7A4FE71C1}">
      <dgm:prSet/>
      <dgm:spPr/>
      <dgm:t>
        <a:bodyPr/>
        <a:lstStyle/>
        <a:p>
          <a:endParaRPr lang="fr-FR"/>
        </a:p>
      </dgm:t>
    </dgm:pt>
    <dgm:pt modelId="{9EB7DDCE-F069-4AE4-BABC-0A4963E73575}">
      <dgm:prSet phldrT="[Texte]"/>
      <dgm:spPr/>
      <dgm:t>
        <a:bodyPr/>
        <a:lstStyle/>
        <a:p>
          <a:r>
            <a:rPr lang="fr-FR" b="1" dirty="0" smtClean="0">
              <a:effectLst/>
            </a:rPr>
            <a:t>2011</a:t>
          </a:r>
        </a:p>
        <a:p>
          <a:r>
            <a:rPr lang="fr-FR" b="1" dirty="0" smtClean="0">
              <a:effectLst/>
            </a:rPr>
            <a:t>Ordonnance Failles de sécurité</a:t>
          </a:r>
          <a:endParaRPr lang="fr-FR" b="1" dirty="0">
            <a:effectLst/>
          </a:endParaRPr>
        </a:p>
      </dgm:t>
    </dgm:pt>
    <dgm:pt modelId="{CE24037C-3132-4B6C-964E-DFC5A62DF629}" type="parTrans" cxnId="{14BDEFA7-9671-4B12-841E-FBF0FD1DEC12}">
      <dgm:prSet/>
      <dgm:spPr/>
      <dgm:t>
        <a:bodyPr/>
        <a:lstStyle/>
        <a:p>
          <a:endParaRPr lang="fr-FR"/>
        </a:p>
      </dgm:t>
    </dgm:pt>
    <dgm:pt modelId="{5A92CDE7-3178-421C-96C9-7BE4864C7E23}" type="sibTrans" cxnId="{14BDEFA7-9671-4B12-841E-FBF0FD1DEC12}">
      <dgm:prSet/>
      <dgm:spPr/>
      <dgm:t>
        <a:bodyPr/>
        <a:lstStyle/>
        <a:p>
          <a:endParaRPr lang="fr-FR"/>
        </a:p>
      </dgm:t>
    </dgm:pt>
    <dgm:pt modelId="{6776B533-F7D8-47B5-BD48-DF1C183857D1}">
      <dgm:prSet phldrT="[Texte]"/>
      <dgm:spPr/>
      <dgm:t>
        <a:bodyPr/>
        <a:lstStyle/>
        <a:p>
          <a:r>
            <a:rPr lang="fr-FR" b="1" dirty="0" smtClean="0">
              <a:effectLst/>
            </a:rPr>
            <a:t>2001</a:t>
          </a:r>
        </a:p>
        <a:p>
          <a:r>
            <a:rPr lang="fr-FR" b="1" dirty="0" smtClean="0">
              <a:effectLst/>
            </a:rPr>
            <a:t>Loi sur la sécurité quotidienne (LSQ)</a:t>
          </a:r>
          <a:endParaRPr lang="fr-FR" b="1" dirty="0">
            <a:effectLst/>
          </a:endParaRPr>
        </a:p>
      </dgm:t>
    </dgm:pt>
    <dgm:pt modelId="{B5EEDB1A-DD65-4AE0-B38A-2F871D9D597A}" type="parTrans" cxnId="{A5644031-287A-499D-90A2-9950D0CC7693}">
      <dgm:prSet/>
      <dgm:spPr/>
      <dgm:t>
        <a:bodyPr/>
        <a:lstStyle/>
        <a:p>
          <a:endParaRPr lang="fr-FR"/>
        </a:p>
      </dgm:t>
    </dgm:pt>
    <dgm:pt modelId="{0D029D1A-EEB1-4491-8F4F-4EA65350D931}" type="sibTrans" cxnId="{A5644031-287A-499D-90A2-9950D0CC7693}">
      <dgm:prSet/>
      <dgm:spPr/>
      <dgm:t>
        <a:bodyPr/>
        <a:lstStyle/>
        <a:p>
          <a:endParaRPr lang="fr-FR"/>
        </a:p>
      </dgm:t>
    </dgm:pt>
    <dgm:pt modelId="{5C1B48E2-81CB-426D-B2C2-86165581A113}">
      <dgm:prSet phldrT="[Texte]"/>
      <dgm:spPr/>
      <dgm:t>
        <a:bodyPr/>
        <a:lstStyle/>
        <a:p>
          <a:r>
            <a:rPr lang="fr-FR" b="1" dirty="0" smtClean="0">
              <a:effectLst/>
            </a:rPr>
            <a:t>2002</a:t>
          </a:r>
        </a:p>
        <a:p>
          <a:r>
            <a:rPr lang="fr-FR" b="1" dirty="0" smtClean="0">
              <a:effectLst/>
            </a:rPr>
            <a:t>LOPSI</a:t>
          </a:r>
          <a:endParaRPr lang="fr-FR" b="1" dirty="0">
            <a:effectLst/>
          </a:endParaRPr>
        </a:p>
      </dgm:t>
    </dgm:pt>
    <dgm:pt modelId="{2E42A9F6-BF27-442A-B9D5-E75676F181FE}" type="parTrans" cxnId="{9525AE81-2E76-4364-994F-3C90AF0DB55D}">
      <dgm:prSet/>
      <dgm:spPr/>
      <dgm:t>
        <a:bodyPr/>
        <a:lstStyle/>
        <a:p>
          <a:endParaRPr lang="fr-FR"/>
        </a:p>
      </dgm:t>
    </dgm:pt>
    <dgm:pt modelId="{4454DE11-5881-466A-9E5B-09EBD81BFAC7}" type="sibTrans" cxnId="{9525AE81-2E76-4364-994F-3C90AF0DB55D}">
      <dgm:prSet/>
      <dgm:spPr/>
      <dgm:t>
        <a:bodyPr/>
        <a:lstStyle/>
        <a:p>
          <a:endParaRPr lang="fr-FR"/>
        </a:p>
      </dgm:t>
    </dgm:pt>
    <dgm:pt modelId="{F933966C-5C29-49FD-8882-27A8B795B838}">
      <dgm:prSet phldrT="[Texte]"/>
      <dgm:spPr/>
      <dgm:t>
        <a:bodyPr/>
        <a:lstStyle/>
        <a:p>
          <a:r>
            <a:rPr lang="fr-FR" b="1" dirty="0" smtClean="0">
              <a:effectLst/>
            </a:rPr>
            <a:t>2006</a:t>
          </a:r>
        </a:p>
        <a:p>
          <a:r>
            <a:rPr lang="fr-FR" b="1" dirty="0" smtClean="0">
              <a:effectLst/>
            </a:rPr>
            <a:t>DADVSI</a:t>
          </a:r>
          <a:endParaRPr lang="fr-FR" b="1" dirty="0">
            <a:effectLst/>
          </a:endParaRPr>
        </a:p>
      </dgm:t>
    </dgm:pt>
    <dgm:pt modelId="{04B63AD9-A815-4077-81AA-8D511A0C7AB6}" type="parTrans" cxnId="{F507B730-95C5-4483-A3E0-FF89ACCAA227}">
      <dgm:prSet/>
      <dgm:spPr/>
      <dgm:t>
        <a:bodyPr/>
        <a:lstStyle/>
        <a:p>
          <a:endParaRPr lang="fr-FR"/>
        </a:p>
      </dgm:t>
    </dgm:pt>
    <dgm:pt modelId="{AB483F32-A673-4E75-B147-650D71943138}" type="sibTrans" cxnId="{F507B730-95C5-4483-A3E0-FF89ACCAA227}">
      <dgm:prSet/>
      <dgm:spPr/>
      <dgm:t>
        <a:bodyPr/>
        <a:lstStyle/>
        <a:p>
          <a:endParaRPr lang="fr-FR"/>
        </a:p>
      </dgm:t>
    </dgm:pt>
    <dgm:pt modelId="{4FBCBD26-84BF-4ADE-B264-60CAD0F67A62}">
      <dgm:prSet/>
      <dgm:spPr/>
      <dgm:t>
        <a:bodyPr/>
        <a:lstStyle/>
        <a:p>
          <a:r>
            <a:rPr lang="fr-FR" b="1" dirty="0" smtClean="0">
              <a:effectLst/>
            </a:rPr>
            <a:t>2013</a:t>
          </a:r>
        </a:p>
        <a:p>
          <a:r>
            <a:rPr lang="fr-FR" b="1" dirty="0" smtClean="0">
              <a:effectLst/>
            </a:rPr>
            <a:t>Loi de programmation militaire </a:t>
          </a:r>
          <a:endParaRPr lang="fr-FR" b="1" dirty="0">
            <a:effectLst/>
          </a:endParaRPr>
        </a:p>
      </dgm:t>
    </dgm:pt>
    <dgm:pt modelId="{A276841C-DFEC-4FC4-9BE7-982857B7B777}" type="parTrans" cxnId="{74AB0D37-BF8D-405B-A272-337A3886850F}">
      <dgm:prSet/>
      <dgm:spPr/>
      <dgm:t>
        <a:bodyPr/>
        <a:lstStyle/>
        <a:p>
          <a:endParaRPr lang="fr-FR"/>
        </a:p>
      </dgm:t>
    </dgm:pt>
    <dgm:pt modelId="{F6839E55-0D95-4AE9-9744-88DC5BF4A6CB}" type="sibTrans" cxnId="{74AB0D37-BF8D-405B-A272-337A3886850F}">
      <dgm:prSet/>
      <dgm:spPr/>
      <dgm:t>
        <a:bodyPr/>
        <a:lstStyle/>
        <a:p>
          <a:endParaRPr lang="fr-FR"/>
        </a:p>
      </dgm:t>
    </dgm:pt>
    <dgm:pt modelId="{0E1DC602-499D-4886-BB47-6E3F50B8E65E}">
      <dgm:prSet/>
      <dgm:spPr/>
      <dgm:t>
        <a:bodyPr/>
        <a:lstStyle/>
        <a:p>
          <a:r>
            <a:rPr lang="fr-FR" b="1" dirty="0" smtClean="0"/>
            <a:t>2014</a:t>
          </a:r>
        </a:p>
        <a:p>
          <a:r>
            <a:rPr lang="fr-FR" b="1" dirty="0" smtClean="0"/>
            <a:t>Lutte contre le terrorisme</a:t>
          </a:r>
          <a:endParaRPr lang="fr-FR" b="1" dirty="0"/>
        </a:p>
      </dgm:t>
    </dgm:pt>
    <dgm:pt modelId="{B0BC482C-0AAF-4D2C-9AD9-6A3BB96C655C}" type="parTrans" cxnId="{F26BC4DF-D384-473A-8ED5-4AC25F422B38}">
      <dgm:prSet/>
      <dgm:spPr/>
      <dgm:t>
        <a:bodyPr/>
        <a:lstStyle/>
        <a:p>
          <a:endParaRPr lang="fr-FR"/>
        </a:p>
      </dgm:t>
    </dgm:pt>
    <dgm:pt modelId="{D412E33D-9036-4FEC-9301-B851B4AC9FC2}" type="sibTrans" cxnId="{F26BC4DF-D384-473A-8ED5-4AC25F422B38}">
      <dgm:prSet/>
      <dgm:spPr/>
      <dgm:t>
        <a:bodyPr/>
        <a:lstStyle/>
        <a:p>
          <a:endParaRPr lang="fr-FR"/>
        </a:p>
      </dgm:t>
    </dgm:pt>
    <dgm:pt modelId="{E5294B73-ED54-4B52-A3A2-48DD9708DBBA}" type="pres">
      <dgm:prSet presAssocID="{B646281E-B153-426F-BDF2-152B704BDD3D}" presName="Name0" presStyleCnt="0">
        <dgm:presLayoutVars>
          <dgm:dir/>
          <dgm:resizeHandles/>
        </dgm:presLayoutVars>
      </dgm:prSet>
      <dgm:spPr/>
      <dgm:t>
        <a:bodyPr/>
        <a:lstStyle/>
        <a:p>
          <a:endParaRPr lang="fr-FR"/>
        </a:p>
      </dgm:t>
    </dgm:pt>
    <dgm:pt modelId="{0B4D81D5-49EC-48FA-B4D6-E130C54E227C}" type="pres">
      <dgm:prSet presAssocID="{3E6A2F26-4D67-42AE-A3F8-E93D6CBB283A}" presName="compNode" presStyleCnt="0"/>
      <dgm:spPr/>
      <dgm:t>
        <a:bodyPr/>
        <a:lstStyle/>
        <a:p>
          <a:endParaRPr lang="fr-FR"/>
        </a:p>
      </dgm:t>
    </dgm:pt>
    <dgm:pt modelId="{AAA6C612-E54D-4F4A-95BB-A588049A2E78}" type="pres">
      <dgm:prSet presAssocID="{3E6A2F26-4D67-42AE-A3F8-E93D6CBB283A}" presName="dummyConnPt" presStyleCnt="0"/>
      <dgm:spPr/>
      <dgm:t>
        <a:bodyPr/>
        <a:lstStyle/>
        <a:p>
          <a:endParaRPr lang="fr-FR"/>
        </a:p>
      </dgm:t>
    </dgm:pt>
    <dgm:pt modelId="{25CEB743-A2F0-4963-856D-BA80BCB6FDFD}" type="pres">
      <dgm:prSet presAssocID="{3E6A2F26-4D67-42AE-A3F8-E93D6CBB283A}" presName="node" presStyleLbl="node1" presStyleIdx="0" presStyleCnt="14">
        <dgm:presLayoutVars>
          <dgm:bulletEnabled val="1"/>
        </dgm:presLayoutVars>
      </dgm:prSet>
      <dgm:spPr/>
      <dgm:t>
        <a:bodyPr/>
        <a:lstStyle/>
        <a:p>
          <a:endParaRPr lang="fr-FR"/>
        </a:p>
      </dgm:t>
    </dgm:pt>
    <dgm:pt modelId="{63316C0B-BC11-4E35-97FA-BC5F70515C16}" type="pres">
      <dgm:prSet presAssocID="{11E17C48-38C6-4BF0-988B-5F7026F42B45}" presName="sibTrans" presStyleLbl="bgSibTrans2D1" presStyleIdx="0" presStyleCnt="13"/>
      <dgm:spPr/>
      <dgm:t>
        <a:bodyPr/>
        <a:lstStyle/>
        <a:p>
          <a:endParaRPr lang="fr-FR"/>
        </a:p>
      </dgm:t>
    </dgm:pt>
    <dgm:pt modelId="{3172AB78-81B1-44EB-8686-FC1CAECF96DA}" type="pres">
      <dgm:prSet presAssocID="{11757D1E-639E-4545-A5AD-67BB363B8688}" presName="compNode" presStyleCnt="0"/>
      <dgm:spPr/>
      <dgm:t>
        <a:bodyPr/>
        <a:lstStyle/>
        <a:p>
          <a:endParaRPr lang="fr-FR"/>
        </a:p>
      </dgm:t>
    </dgm:pt>
    <dgm:pt modelId="{5BE790F6-FE17-4A5B-91B8-F5F96E826A83}" type="pres">
      <dgm:prSet presAssocID="{11757D1E-639E-4545-A5AD-67BB363B8688}" presName="dummyConnPt" presStyleCnt="0"/>
      <dgm:spPr/>
      <dgm:t>
        <a:bodyPr/>
        <a:lstStyle/>
        <a:p>
          <a:endParaRPr lang="fr-FR"/>
        </a:p>
      </dgm:t>
    </dgm:pt>
    <dgm:pt modelId="{9DCF5DA5-D7D6-4DBD-9B6C-31D4E67D6A9C}" type="pres">
      <dgm:prSet presAssocID="{11757D1E-639E-4545-A5AD-67BB363B8688}" presName="node" presStyleLbl="node1" presStyleIdx="1" presStyleCnt="14">
        <dgm:presLayoutVars>
          <dgm:bulletEnabled val="1"/>
        </dgm:presLayoutVars>
      </dgm:prSet>
      <dgm:spPr/>
      <dgm:t>
        <a:bodyPr/>
        <a:lstStyle/>
        <a:p>
          <a:endParaRPr lang="fr-FR"/>
        </a:p>
      </dgm:t>
    </dgm:pt>
    <dgm:pt modelId="{1A388D8A-CC3A-4F6B-8EF0-6A6E5FF52E50}" type="pres">
      <dgm:prSet presAssocID="{653A0CBD-2F9A-49F0-A2CC-3B1E282562CC}" presName="sibTrans" presStyleLbl="bgSibTrans2D1" presStyleIdx="1" presStyleCnt="13"/>
      <dgm:spPr/>
      <dgm:t>
        <a:bodyPr/>
        <a:lstStyle/>
        <a:p>
          <a:endParaRPr lang="fr-FR"/>
        </a:p>
      </dgm:t>
    </dgm:pt>
    <dgm:pt modelId="{30ADEC2A-A955-4CCB-AEEE-6288C41ACD94}" type="pres">
      <dgm:prSet presAssocID="{53DD2A18-46B2-4250-8B20-0B97DDC8E5EC}" presName="compNode" presStyleCnt="0"/>
      <dgm:spPr/>
      <dgm:t>
        <a:bodyPr/>
        <a:lstStyle/>
        <a:p>
          <a:endParaRPr lang="fr-FR"/>
        </a:p>
      </dgm:t>
    </dgm:pt>
    <dgm:pt modelId="{E62C5DC7-EE39-458C-B8A4-53901095783F}" type="pres">
      <dgm:prSet presAssocID="{53DD2A18-46B2-4250-8B20-0B97DDC8E5EC}" presName="dummyConnPt" presStyleCnt="0"/>
      <dgm:spPr/>
      <dgm:t>
        <a:bodyPr/>
        <a:lstStyle/>
        <a:p>
          <a:endParaRPr lang="fr-FR"/>
        </a:p>
      </dgm:t>
    </dgm:pt>
    <dgm:pt modelId="{CA5D75E9-B379-48EF-ABCA-D7D73571DAFE}" type="pres">
      <dgm:prSet presAssocID="{53DD2A18-46B2-4250-8B20-0B97DDC8E5EC}" presName="node" presStyleLbl="node1" presStyleIdx="2" presStyleCnt="14">
        <dgm:presLayoutVars>
          <dgm:bulletEnabled val="1"/>
        </dgm:presLayoutVars>
      </dgm:prSet>
      <dgm:spPr/>
      <dgm:t>
        <a:bodyPr/>
        <a:lstStyle/>
        <a:p>
          <a:endParaRPr lang="fr-FR"/>
        </a:p>
      </dgm:t>
    </dgm:pt>
    <dgm:pt modelId="{BD8FC282-4976-4049-BE68-48ED5EB7FE77}" type="pres">
      <dgm:prSet presAssocID="{783623E9-BBB8-4B72-92C5-72BB2A2C7EFC}" presName="sibTrans" presStyleLbl="bgSibTrans2D1" presStyleIdx="2" presStyleCnt="13"/>
      <dgm:spPr/>
      <dgm:t>
        <a:bodyPr/>
        <a:lstStyle/>
        <a:p>
          <a:endParaRPr lang="fr-FR"/>
        </a:p>
      </dgm:t>
    </dgm:pt>
    <dgm:pt modelId="{74470CA1-3B5F-41B6-BB36-1A3947898287}" type="pres">
      <dgm:prSet presAssocID="{6776B533-F7D8-47B5-BD48-DF1C183857D1}" presName="compNode" presStyleCnt="0"/>
      <dgm:spPr/>
      <dgm:t>
        <a:bodyPr/>
        <a:lstStyle/>
        <a:p>
          <a:endParaRPr lang="fr-FR"/>
        </a:p>
      </dgm:t>
    </dgm:pt>
    <dgm:pt modelId="{58FB3327-6B5B-4779-953A-4256AE834AAA}" type="pres">
      <dgm:prSet presAssocID="{6776B533-F7D8-47B5-BD48-DF1C183857D1}" presName="dummyConnPt" presStyleCnt="0"/>
      <dgm:spPr/>
      <dgm:t>
        <a:bodyPr/>
        <a:lstStyle/>
        <a:p>
          <a:endParaRPr lang="fr-FR"/>
        </a:p>
      </dgm:t>
    </dgm:pt>
    <dgm:pt modelId="{18B74FDC-1864-44B6-8FCB-F588E4E6265E}" type="pres">
      <dgm:prSet presAssocID="{6776B533-F7D8-47B5-BD48-DF1C183857D1}" presName="node" presStyleLbl="node1" presStyleIdx="3" presStyleCnt="14">
        <dgm:presLayoutVars>
          <dgm:bulletEnabled val="1"/>
        </dgm:presLayoutVars>
      </dgm:prSet>
      <dgm:spPr/>
      <dgm:t>
        <a:bodyPr/>
        <a:lstStyle/>
        <a:p>
          <a:endParaRPr lang="fr-FR"/>
        </a:p>
      </dgm:t>
    </dgm:pt>
    <dgm:pt modelId="{9E1DA534-072F-4DAF-950E-931BCFEBF8EB}" type="pres">
      <dgm:prSet presAssocID="{0D029D1A-EEB1-4491-8F4F-4EA65350D931}" presName="sibTrans" presStyleLbl="bgSibTrans2D1" presStyleIdx="3" presStyleCnt="13"/>
      <dgm:spPr/>
      <dgm:t>
        <a:bodyPr/>
        <a:lstStyle/>
        <a:p>
          <a:endParaRPr lang="fr-FR"/>
        </a:p>
      </dgm:t>
    </dgm:pt>
    <dgm:pt modelId="{35FFB7EF-AFFD-40EB-9E37-FFF6062ED41D}" type="pres">
      <dgm:prSet presAssocID="{5C1B48E2-81CB-426D-B2C2-86165581A113}" presName="compNode" presStyleCnt="0"/>
      <dgm:spPr/>
      <dgm:t>
        <a:bodyPr/>
        <a:lstStyle/>
        <a:p>
          <a:endParaRPr lang="fr-FR"/>
        </a:p>
      </dgm:t>
    </dgm:pt>
    <dgm:pt modelId="{8B746299-C091-4029-B9A8-8DFBAA174EC0}" type="pres">
      <dgm:prSet presAssocID="{5C1B48E2-81CB-426D-B2C2-86165581A113}" presName="dummyConnPt" presStyleCnt="0"/>
      <dgm:spPr/>
      <dgm:t>
        <a:bodyPr/>
        <a:lstStyle/>
        <a:p>
          <a:endParaRPr lang="fr-FR"/>
        </a:p>
      </dgm:t>
    </dgm:pt>
    <dgm:pt modelId="{147E9CCC-B301-487B-84D4-E9887105C88B}" type="pres">
      <dgm:prSet presAssocID="{5C1B48E2-81CB-426D-B2C2-86165581A113}" presName="node" presStyleLbl="node1" presStyleIdx="4" presStyleCnt="14">
        <dgm:presLayoutVars>
          <dgm:bulletEnabled val="1"/>
        </dgm:presLayoutVars>
      </dgm:prSet>
      <dgm:spPr/>
      <dgm:t>
        <a:bodyPr/>
        <a:lstStyle/>
        <a:p>
          <a:endParaRPr lang="fr-FR"/>
        </a:p>
      </dgm:t>
    </dgm:pt>
    <dgm:pt modelId="{728FA7F5-9074-4720-901A-3C21F74620F1}" type="pres">
      <dgm:prSet presAssocID="{4454DE11-5881-466A-9E5B-09EBD81BFAC7}" presName="sibTrans" presStyleLbl="bgSibTrans2D1" presStyleIdx="4" presStyleCnt="13"/>
      <dgm:spPr/>
      <dgm:t>
        <a:bodyPr/>
        <a:lstStyle/>
        <a:p>
          <a:endParaRPr lang="fr-FR"/>
        </a:p>
      </dgm:t>
    </dgm:pt>
    <dgm:pt modelId="{2D27BE02-590B-45EC-BDEA-7C530C08415B}" type="pres">
      <dgm:prSet presAssocID="{E0F89E16-9EF5-4E33-85FE-4F39C114A9D8}" presName="compNode" presStyleCnt="0"/>
      <dgm:spPr/>
      <dgm:t>
        <a:bodyPr/>
        <a:lstStyle/>
        <a:p>
          <a:endParaRPr lang="fr-FR"/>
        </a:p>
      </dgm:t>
    </dgm:pt>
    <dgm:pt modelId="{BCB172C8-F7A5-4C0B-B872-F8C4D14AC8CD}" type="pres">
      <dgm:prSet presAssocID="{E0F89E16-9EF5-4E33-85FE-4F39C114A9D8}" presName="dummyConnPt" presStyleCnt="0"/>
      <dgm:spPr/>
      <dgm:t>
        <a:bodyPr/>
        <a:lstStyle/>
        <a:p>
          <a:endParaRPr lang="fr-FR"/>
        </a:p>
      </dgm:t>
    </dgm:pt>
    <dgm:pt modelId="{98D0CA7D-9FB0-419A-B3B3-DECAB37411C8}" type="pres">
      <dgm:prSet presAssocID="{E0F89E16-9EF5-4E33-85FE-4F39C114A9D8}" presName="node" presStyleLbl="node1" presStyleIdx="5" presStyleCnt="14">
        <dgm:presLayoutVars>
          <dgm:bulletEnabled val="1"/>
        </dgm:presLayoutVars>
      </dgm:prSet>
      <dgm:spPr/>
      <dgm:t>
        <a:bodyPr/>
        <a:lstStyle/>
        <a:p>
          <a:endParaRPr lang="fr-FR"/>
        </a:p>
      </dgm:t>
    </dgm:pt>
    <dgm:pt modelId="{6CDF3F17-4CC3-49B1-9356-002CA820493F}" type="pres">
      <dgm:prSet presAssocID="{3B7A5CE6-1090-4441-8855-8C0E822400AF}" presName="sibTrans" presStyleLbl="bgSibTrans2D1" presStyleIdx="5" presStyleCnt="13"/>
      <dgm:spPr/>
      <dgm:t>
        <a:bodyPr/>
        <a:lstStyle/>
        <a:p>
          <a:endParaRPr lang="fr-FR"/>
        </a:p>
      </dgm:t>
    </dgm:pt>
    <dgm:pt modelId="{C76726FF-1D3E-4FF5-A992-D4210E3EAC07}" type="pres">
      <dgm:prSet presAssocID="{58054737-CA61-460E-B699-F768451A5336}" presName="compNode" presStyleCnt="0"/>
      <dgm:spPr/>
      <dgm:t>
        <a:bodyPr/>
        <a:lstStyle/>
        <a:p>
          <a:endParaRPr lang="fr-FR"/>
        </a:p>
      </dgm:t>
    </dgm:pt>
    <dgm:pt modelId="{35E2A9D8-0E9A-411B-A5A7-91F544986864}" type="pres">
      <dgm:prSet presAssocID="{58054737-CA61-460E-B699-F768451A5336}" presName="dummyConnPt" presStyleCnt="0"/>
      <dgm:spPr/>
      <dgm:t>
        <a:bodyPr/>
        <a:lstStyle/>
        <a:p>
          <a:endParaRPr lang="fr-FR"/>
        </a:p>
      </dgm:t>
    </dgm:pt>
    <dgm:pt modelId="{552D1453-A2D6-45E7-B8C4-344C38515586}" type="pres">
      <dgm:prSet presAssocID="{58054737-CA61-460E-B699-F768451A5336}" presName="node" presStyleLbl="node1" presStyleIdx="6" presStyleCnt="14">
        <dgm:presLayoutVars>
          <dgm:bulletEnabled val="1"/>
        </dgm:presLayoutVars>
      </dgm:prSet>
      <dgm:spPr/>
      <dgm:t>
        <a:bodyPr/>
        <a:lstStyle/>
        <a:p>
          <a:endParaRPr lang="fr-FR"/>
        </a:p>
      </dgm:t>
    </dgm:pt>
    <dgm:pt modelId="{5143268D-31E4-4338-95CA-D1973B92168B}" type="pres">
      <dgm:prSet presAssocID="{CFCECB4A-8D87-448A-A333-CF8BD698E3B8}" presName="sibTrans" presStyleLbl="bgSibTrans2D1" presStyleIdx="6" presStyleCnt="13"/>
      <dgm:spPr/>
      <dgm:t>
        <a:bodyPr/>
        <a:lstStyle/>
        <a:p>
          <a:endParaRPr lang="fr-FR"/>
        </a:p>
      </dgm:t>
    </dgm:pt>
    <dgm:pt modelId="{14C40EB5-DD79-46BD-9CB4-4206E0AA1411}" type="pres">
      <dgm:prSet presAssocID="{F933966C-5C29-49FD-8882-27A8B795B838}" presName="compNode" presStyleCnt="0"/>
      <dgm:spPr/>
      <dgm:t>
        <a:bodyPr/>
        <a:lstStyle/>
        <a:p>
          <a:endParaRPr lang="fr-FR"/>
        </a:p>
      </dgm:t>
    </dgm:pt>
    <dgm:pt modelId="{9F400053-5D18-4A24-87E0-103DB9A313D4}" type="pres">
      <dgm:prSet presAssocID="{F933966C-5C29-49FD-8882-27A8B795B838}" presName="dummyConnPt" presStyleCnt="0"/>
      <dgm:spPr/>
      <dgm:t>
        <a:bodyPr/>
        <a:lstStyle/>
        <a:p>
          <a:endParaRPr lang="fr-FR"/>
        </a:p>
      </dgm:t>
    </dgm:pt>
    <dgm:pt modelId="{B9EDC9FE-DA89-47BA-AC5D-C1824BBA11B6}" type="pres">
      <dgm:prSet presAssocID="{F933966C-5C29-49FD-8882-27A8B795B838}" presName="node" presStyleLbl="node1" presStyleIdx="7" presStyleCnt="14">
        <dgm:presLayoutVars>
          <dgm:bulletEnabled val="1"/>
        </dgm:presLayoutVars>
      </dgm:prSet>
      <dgm:spPr/>
      <dgm:t>
        <a:bodyPr/>
        <a:lstStyle/>
        <a:p>
          <a:endParaRPr lang="fr-FR"/>
        </a:p>
      </dgm:t>
    </dgm:pt>
    <dgm:pt modelId="{8E2F00E1-5C63-48F0-83B3-8E490C3B0BFA}" type="pres">
      <dgm:prSet presAssocID="{AB483F32-A673-4E75-B147-650D71943138}" presName="sibTrans" presStyleLbl="bgSibTrans2D1" presStyleIdx="7" presStyleCnt="13"/>
      <dgm:spPr/>
      <dgm:t>
        <a:bodyPr/>
        <a:lstStyle/>
        <a:p>
          <a:endParaRPr lang="fr-FR"/>
        </a:p>
      </dgm:t>
    </dgm:pt>
    <dgm:pt modelId="{7A6F171E-66A1-4A04-AD89-E66B6C861DD7}" type="pres">
      <dgm:prSet presAssocID="{DB182BE9-E961-48C9-AB35-56A98ED3EE6B}" presName="compNode" presStyleCnt="0"/>
      <dgm:spPr/>
      <dgm:t>
        <a:bodyPr/>
        <a:lstStyle/>
        <a:p>
          <a:endParaRPr lang="fr-FR"/>
        </a:p>
      </dgm:t>
    </dgm:pt>
    <dgm:pt modelId="{00732B15-E66C-476C-81AA-FAC11EDD0213}" type="pres">
      <dgm:prSet presAssocID="{DB182BE9-E961-48C9-AB35-56A98ED3EE6B}" presName="dummyConnPt" presStyleCnt="0"/>
      <dgm:spPr/>
      <dgm:t>
        <a:bodyPr/>
        <a:lstStyle/>
        <a:p>
          <a:endParaRPr lang="fr-FR"/>
        </a:p>
      </dgm:t>
    </dgm:pt>
    <dgm:pt modelId="{597533B8-0CC8-4B99-A780-18B99B88CDB2}" type="pres">
      <dgm:prSet presAssocID="{DB182BE9-E961-48C9-AB35-56A98ED3EE6B}" presName="node" presStyleLbl="node1" presStyleIdx="8" presStyleCnt="14">
        <dgm:presLayoutVars>
          <dgm:bulletEnabled val="1"/>
        </dgm:presLayoutVars>
      </dgm:prSet>
      <dgm:spPr/>
      <dgm:t>
        <a:bodyPr/>
        <a:lstStyle/>
        <a:p>
          <a:endParaRPr lang="fr-FR"/>
        </a:p>
      </dgm:t>
    </dgm:pt>
    <dgm:pt modelId="{F78A0985-09DC-474F-86D0-F3C05FDAC6AD}" type="pres">
      <dgm:prSet presAssocID="{AA6D2FC3-893A-4CA5-BFC8-54DC7AA666B7}" presName="sibTrans" presStyleLbl="bgSibTrans2D1" presStyleIdx="8" presStyleCnt="13"/>
      <dgm:spPr/>
      <dgm:t>
        <a:bodyPr/>
        <a:lstStyle/>
        <a:p>
          <a:endParaRPr lang="fr-FR"/>
        </a:p>
      </dgm:t>
    </dgm:pt>
    <dgm:pt modelId="{A89DAFD6-9C71-4973-9D37-1BA08CE4446B}" type="pres">
      <dgm:prSet presAssocID="{1312FA05-3D5A-4814-8140-B6D5D683BFA9}" presName="compNode" presStyleCnt="0"/>
      <dgm:spPr/>
      <dgm:t>
        <a:bodyPr/>
        <a:lstStyle/>
        <a:p>
          <a:endParaRPr lang="fr-FR"/>
        </a:p>
      </dgm:t>
    </dgm:pt>
    <dgm:pt modelId="{9123795F-BABA-4405-A413-17D251379082}" type="pres">
      <dgm:prSet presAssocID="{1312FA05-3D5A-4814-8140-B6D5D683BFA9}" presName="dummyConnPt" presStyleCnt="0"/>
      <dgm:spPr/>
      <dgm:t>
        <a:bodyPr/>
        <a:lstStyle/>
        <a:p>
          <a:endParaRPr lang="fr-FR"/>
        </a:p>
      </dgm:t>
    </dgm:pt>
    <dgm:pt modelId="{88641337-EAB1-4DAD-82CF-170194D73C96}" type="pres">
      <dgm:prSet presAssocID="{1312FA05-3D5A-4814-8140-B6D5D683BFA9}" presName="node" presStyleLbl="node1" presStyleIdx="9" presStyleCnt="14">
        <dgm:presLayoutVars>
          <dgm:bulletEnabled val="1"/>
        </dgm:presLayoutVars>
      </dgm:prSet>
      <dgm:spPr/>
      <dgm:t>
        <a:bodyPr/>
        <a:lstStyle/>
        <a:p>
          <a:endParaRPr lang="fr-FR"/>
        </a:p>
      </dgm:t>
    </dgm:pt>
    <dgm:pt modelId="{AF15D0F9-A8DD-49E0-B733-4334DBDE63C4}" type="pres">
      <dgm:prSet presAssocID="{BAB1B21F-A013-49A3-85E5-F14DDC372991}" presName="sibTrans" presStyleLbl="bgSibTrans2D1" presStyleIdx="9" presStyleCnt="13"/>
      <dgm:spPr/>
      <dgm:t>
        <a:bodyPr/>
        <a:lstStyle/>
        <a:p>
          <a:endParaRPr lang="fr-FR"/>
        </a:p>
      </dgm:t>
    </dgm:pt>
    <dgm:pt modelId="{908322DF-7F4F-4931-A29E-8512889E32EB}" type="pres">
      <dgm:prSet presAssocID="{7B355DC2-E4F0-43CF-A40B-29A6EEF412BC}" presName="compNode" presStyleCnt="0"/>
      <dgm:spPr/>
      <dgm:t>
        <a:bodyPr/>
        <a:lstStyle/>
        <a:p>
          <a:endParaRPr lang="fr-FR"/>
        </a:p>
      </dgm:t>
    </dgm:pt>
    <dgm:pt modelId="{A1D91B92-D649-498B-BB05-90FA73E16DBF}" type="pres">
      <dgm:prSet presAssocID="{7B355DC2-E4F0-43CF-A40B-29A6EEF412BC}" presName="dummyConnPt" presStyleCnt="0"/>
      <dgm:spPr/>
      <dgm:t>
        <a:bodyPr/>
        <a:lstStyle/>
        <a:p>
          <a:endParaRPr lang="fr-FR"/>
        </a:p>
      </dgm:t>
    </dgm:pt>
    <dgm:pt modelId="{AAC79222-CA0B-4CE1-BECD-5B79A65FD063}" type="pres">
      <dgm:prSet presAssocID="{7B355DC2-E4F0-43CF-A40B-29A6EEF412BC}" presName="node" presStyleLbl="node1" presStyleIdx="10" presStyleCnt="14">
        <dgm:presLayoutVars>
          <dgm:bulletEnabled val="1"/>
        </dgm:presLayoutVars>
      </dgm:prSet>
      <dgm:spPr/>
      <dgm:t>
        <a:bodyPr/>
        <a:lstStyle/>
        <a:p>
          <a:endParaRPr lang="fr-FR"/>
        </a:p>
      </dgm:t>
    </dgm:pt>
    <dgm:pt modelId="{9C8BB974-7B2B-4EC8-8C70-2808C862C8D6}" type="pres">
      <dgm:prSet presAssocID="{B011A127-923B-4433-98E5-129DEF27B382}" presName="sibTrans" presStyleLbl="bgSibTrans2D1" presStyleIdx="10" presStyleCnt="13"/>
      <dgm:spPr/>
      <dgm:t>
        <a:bodyPr/>
        <a:lstStyle/>
        <a:p>
          <a:endParaRPr lang="fr-FR"/>
        </a:p>
      </dgm:t>
    </dgm:pt>
    <dgm:pt modelId="{41405F35-E04A-4CD0-AA55-E18E21D0BAFE}" type="pres">
      <dgm:prSet presAssocID="{9EB7DDCE-F069-4AE4-BABC-0A4963E73575}" presName="compNode" presStyleCnt="0"/>
      <dgm:spPr/>
      <dgm:t>
        <a:bodyPr/>
        <a:lstStyle/>
        <a:p>
          <a:endParaRPr lang="fr-FR"/>
        </a:p>
      </dgm:t>
    </dgm:pt>
    <dgm:pt modelId="{7CF3C071-B126-4E69-9788-C363B9D2D014}" type="pres">
      <dgm:prSet presAssocID="{9EB7DDCE-F069-4AE4-BABC-0A4963E73575}" presName="dummyConnPt" presStyleCnt="0"/>
      <dgm:spPr/>
      <dgm:t>
        <a:bodyPr/>
        <a:lstStyle/>
        <a:p>
          <a:endParaRPr lang="fr-FR"/>
        </a:p>
      </dgm:t>
    </dgm:pt>
    <dgm:pt modelId="{733290F9-D8B3-483E-9956-A26D262DE061}" type="pres">
      <dgm:prSet presAssocID="{9EB7DDCE-F069-4AE4-BABC-0A4963E73575}" presName="node" presStyleLbl="node1" presStyleIdx="11" presStyleCnt="14">
        <dgm:presLayoutVars>
          <dgm:bulletEnabled val="1"/>
        </dgm:presLayoutVars>
      </dgm:prSet>
      <dgm:spPr/>
      <dgm:t>
        <a:bodyPr/>
        <a:lstStyle/>
        <a:p>
          <a:endParaRPr lang="fr-FR"/>
        </a:p>
      </dgm:t>
    </dgm:pt>
    <dgm:pt modelId="{EFA27E48-5AC0-499F-87B5-6D2482D641F5}" type="pres">
      <dgm:prSet presAssocID="{5A92CDE7-3178-421C-96C9-7BE4864C7E23}" presName="sibTrans" presStyleLbl="bgSibTrans2D1" presStyleIdx="11" presStyleCnt="13"/>
      <dgm:spPr/>
      <dgm:t>
        <a:bodyPr/>
        <a:lstStyle/>
        <a:p>
          <a:endParaRPr lang="fr-FR"/>
        </a:p>
      </dgm:t>
    </dgm:pt>
    <dgm:pt modelId="{5CF749B7-7C52-490D-8AA5-EC98F0C5E75C}" type="pres">
      <dgm:prSet presAssocID="{4FBCBD26-84BF-4ADE-B264-60CAD0F67A62}" presName="compNode" presStyleCnt="0"/>
      <dgm:spPr/>
      <dgm:t>
        <a:bodyPr/>
        <a:lstStyle/>
        <a:p>
          <a:endParaRPr lang="fr-FR"/>
        </a:p>
      </dgm:t>
    </dgm:pt>
    <dgm:pt modelId="{45B44150-E30D-44E8-A548-EA7DD95C8F7D}" type="pres">
      <dgm:prSet presAssocID="{4FBCBD26-84BF-4ADE-B264-60CAD0F67A62}" presName="dummyConnPt" presStyleCnt="0"/>
      <dgm:spPr/>
      <dgm:t>
        <a:bodyPr/>
        <a:lstStyle/>
        <a:p>
          <a:endParaRPr lang="fr-FR"/>
        </a:p>
      </dgm:t>
    </dgm:pt>
    <dgm:pt modelId="{09670716-8CC1-4822-817F-AB9B1B30F3B2}" type="pres">
      <dgm:prSet presAssocID="{4FBCBD26-84BF-4ADE-B264-60CAD0F67A62}" presName="node" presStyleLbl="node1" presStyleIdx="12" presStyleCnt="14">
        <dgm:presLayoutVars>
          <dgm:bulletEnabled val="1"/>
        </dgm:presLayoutVars>
      </dgm:prSet>
      <dgm:spPr/>
      <dgm:t>
        <a:bodyPr/>
        <a:lstStyle/>
        <a:p>
          <a:endParaRPr lang="fr-FR"/>
        </a:p>
      </dgm:t>
    </dgm:pt>
    <dgm:pt modelId="{CFD087F5-1AC7-4F57-8ADF-4A7F57EBD54D}" type="pres">
      <dgm:prSet presAssocID="{F6839E55-0D95-4AE9-9744-88DC5BF4A6CB}" presName="sibTrans" presStyleLbl="bgSibTrans2D1" presStyleIdx="12" presStyleCnt="13"/>
      <dgm:spPr/>
      <dgm:t>
        <a:bodyPr/>
        <a:lstStyle/>
        <a:p>
          <a:endParaRPr lang="fr-FR"/>
        </a:p>
      </dgm:t>
    </dgm:pt>
    <dgm:pt modelId="{643322F1-9661-4953-82DA-EA5C13DB1009}" type="pres">
      <dgm:prSet presAssocID="{0E1DC602-499D-4886-BB47-6E3F50B8E65E}" presName="compNode" presStyleCnt="0"/>
      <dgm:spPr/>
      <dgm:t>
        <a:bodyPr/>
        <a:lstStyle/>
        <a:p>
          <a:endParaRPr lang="fr-FR"/>
        </a:p>
      </dgm:t>
    </dgm:pt>
    <dgm:pt modelId="{B9F797AA-71F5-4D7E-B7F9-60EC73D75C1C}" type="pres">
      <dgm:prSet presAssocID="{0E1DC602-499D-4886-BB47-6E3F50B8E65E}" presName="dummyConnPt" presStyleCnt="0"/>
      <dgm:spPr/>
      <dgm:t>
        <a:bodyPr/>
        <a:lstStyle/>
        <a:p>
          <a:endParaRPr lang="fr-FR"/>
        </a:p>
      </dgm:t>
    </dgm:pt>
    <dgm:pt modelId="{F6D5C3B8-3CA0-4FF2-A4EF-476043AFA695}" type="pres">
      <dgm:prSet presAssocID="{0E1DC602-499D-4886-BB47-6E3F50B8E65E}" presName="node" presStyleLbl="node1" presStyleIdx="13" presStyleCnt="14">
        <dgm:presLayoutVars>
          <dgm:bulletEnabled val="1"/>
        </dgm:presLayoutVars>
      </dgm:prSet>
      <dgm:spPr/>
      <dgm:t>
        <a:bodyPr/>
        <a:lstStyle/>
        <a:p>
          <a:endParaRPr lang="fr-FR"/>
        </a:p>
      </dgm:t>
    </dgm:pt>
  </dgm:ptLst>
  <dgm:cxnLst>
    <dgm:cxn modelId="{4CC6E2C3-B8E1-42E9-936F-E8443315E52E}" type="presOf" srcId="{BAB1B21F-A013-49A3-85E5-F14DDC372991}" destId="{AF15D0F9-A8DD-49E0-B733-4334DBDE63C4}" srcOrd="0" destOrd="0" presId="urn:microsoft.com/office/officeart/2005/8/layout/bProcess4"/>
    <dgm:cxn modelId="{A5644031-287A-499D-90A2-9950D0CC7693}" srcId="{B646281E-B153-426F-BDF2-152B704BDD3D}" destId="{6776B533-F7D8-47B5-BD48-DF1C183857D1}" srcOrd="3" destOrd="0" parTransId="{B5EEDB1A-DD65-4AE0-B38A-2F871D9D597A}" sibTransId="{0D029D1A-EEB1-4491-8F4F-4EA65350D931}"/>
    <dgm:cxn modelId="{77861AC1-C32B-4632-9851-AECE2CC55E09}" srcId="{B646281E-B153-426F-BDF2-152B704BDD3D}" destId="{E0F89E16-9EF5-4E33-85FE-4F39C114A9D8}" srcOrd="5" destOrd="0" parTransId="{DD1606E3-D418-4F0F-8443-88FB1D2CE470}" sibTransId="{3B7A5CE6-1090-4441-8855-8C0E822400AF}"/>
    <dgm:cxn modelId="{B131FECC-01DC-49E6-9651-31F7A1988A9F}" type="presOf" srcId="{F6839E55-0D95-4AE9-9744-88DC5BF4A6CB}" destId="{CFD087F5-1AC7-4F57-8ADF-4A7F57EBD54D}" srcOrd="0" destOrd="0" presId="urn:microsoft.com/office/officeart/2005/8/layout/bProcess4"/>
    <dgm:cxn modelId="{E67DD736-959F-41B4-A700-D9712629873C}" type="presOf" srcId="{7B355DC2-E4F0-43CF-A40B-29A6EEF412BC}" destId="{AAC79222-CA0B-4CE1-BECD-5B79A65FD063}" srcOrd="0" destOrd="0" presId="urn:microsoft.com/office/officeart/2005/8/layout/bProcess4"/>
    <dgm:cxn modelId="{D8D8FC37-ACC1-45D2-A86F-A22DC63B1A4E}" type="presOf" srcId="{11E17C48-38C6-4BF0-988B-5F7026F42B45}" destId="{63316C0B-BC11-4E35-97FA-BC5F70515C16}" srcOrd="0" destOrd="0" presId="urn:microsoft.com/office/officeart/2005/8/layout/bProcess4"/>
    <dgm:cxn modelId="{BA080E97-B1CE-4F7A-858F-60251E8EF7F9}" type="presOf" srcId="{DB182BE9-E961-48C9-AB35-56A98ED3EE6B}" destId="{597533B8-0CC8-4B99-A780-18B99B88CDB2}" srcOrd="0" destOrd="0" presId="urn:microsoft.com/office/officeart/2005/8/layout/bProcess4"/>
    <dgm:cxn modelId="{98E4405C-9D1E-4099-9367-13C3AF27CA45}" srcId="{B646281E-B153-426F-BDF2-152B704BDD3D}" destId="{11757D1E-639E-4545-A5AD-67BB363B8688}" srcOrd="1" destOrd="0" parTransId="{0CD37BDA-C9FA-4ED9-A381-7DD6AC775ABD}" sibTransId="{653A0CBD-2F9A-49F0-A2CC-3B1E282562CC}"/>
    <dgm:cxn modelId="{A2098F7E-D7E9-45C6-BB20-15F90F598024}" type="presOf" srcId="{0D029D1A-EEB1-4491-8F4F-4EA65350D931}" destId="{9E1DA534-072F-4DAF-950E-931BCFEBF8EB}" srcOrd="0" destOrd="0" presId="urn:microsoft.com/office/officeart/2005/8/layout/bProcess4"/>
    <dgm:cxn modelId="{43A3A8AB-8A62-4336-9430-346306FB7B31}" type="presOf" srcId="{E0F89E16-9EF5-4E33-85FE-4F39C114A9D8}" destId="{98D0CA7D-9FB0-419A-B3B3-DECAB37411C8}" srcOrd="0" destOrd="0" presId="urn:microsoft.com/office/officeart/2005/8/layout/bProcess4"/>
    <dgm:cxn modelId="{BF7455E2-9696-43CD-ADB4-AAFECDD89D76}" srcId="{B646281E-B153-426F-BDF2-152B704BDD3D}" destId="{1312FA05-3D5A-4814-8140-B6D5D683BFA9}" srcOrd="9" destOrd="0" parTransId="{F74C04E0-40D6-4739-84F0-62BCBA537B86}" sibTransId="{BAB1B21F-A013-49A3-85E5-F14DDC372991}"/>
    <dgm:cxn modelId="{74AB0D37-BF8D-405B-A272-337A3886850F}" srcId="{B646281E-B153-426F-BDF2-152B704BDD3D}" destId="{4FBCBD26-84BF-4ADE-B264-60CAD0F67A62}" srcOrd="12" destOrd="0" parTransId="{A276841C-DFEC-4FC4-9BE7-982857B7B777}" sibTransId="{F6839E55-0D95-4AE9-9744-88DC5BF4A6CB}"/>
    <dgm:cxn modelId="{F507B730-95C5-4483-A3E0-FF89ACCAA227}" srcId="{B646281E-B153-426F-BDF2-152B704BDD3D}" destId="{F933966C-5C29-49FD-8882-27A8B795B838}" srcOrd="7" destOrd="0" parTransId="{04B63AD9-A815-4077-81AA-8D511A0C7AB6}" sibTransId="{AB483F32-A673-4E75-B147-650D71943138}"/>
    <dgm:cxn modelId="{14BDEFA7-9671-4B12-841E-FBF0FD1DEC12}" srcId="{B646281E-B153-426F-BDF2-152B704BDD3D}" destId="{9EB7DDCE-F069-4AE4-BABC-0A4963E73575}" srcOrd="11" destOrd="0" parTransId="{CE24037C-3132-4B6C-964E-DFC5A62DF629}" sibTransId="{5A92CDE7-3178-421C-96C9-7BE4864C7E23}"/>
    <dgm:cxn modelId="{69802037-2304-48E7-A7D3-0B7AB3B54BF4}" type="presOf" srcId="{B011A127-923B-4433-98E5-129DEF27B382}" destId="{9C8BB974-7B2B-4EC8-8C70-2808C862C8D6}" srcOrd="0" destOrd="0" presId="urn:microsoft.com/office/officeart/2005/8/layout/bProcess4"/>
    <dgm:cxn modelId="{F26BC4DF-D384-473A-8ED5-4AC25F422B38}" srcId="{B646281E-B153-426F-BDF2-152B704BDD3D}" destId="{0E1DC602-499D-4886-BB47-6E3F50B8E65E}" srcOrd="13" destOrd="0" parTransId="{B0BC482C-0AAF-4D2C-9AD9-6A3BB96C655C}" sibTransId="{D412E33D-9036-4FEC-9301-B851B4AC9FC2}"/>
    <dgm:cxn modelId="{86DDC68D-6655-4849-B55B-14BF9343DCAD}" type="presOf" srcId="{9EB7DDCE-F069-4AE4-BABC-0A4963E73575}" destId="{733290F9-D8B3-483E-9956-A26D262DE061}" srcOrd="0" destOrd="0" presId="urn:microsoft.com/office/officeart/2005/8/layout/bProcess4"/>
    <dgm:cxn modelId="{EA2B0ED1-20EC-4BDA-AB57-D23D36EA52AE}" type="presOf" srcId="{B646281E-B153-426F-BDF2-152B704BDD3D}" destId="{E5294B73-ED54-4B52-A3A2-48DD9708DBBA}" srcOrd="0" destOrd="0" presId="urn:microsoft.com/office/officeart/2005/8/layout/bProcess4"/>
    <dgm:cxn modelId="{7110C42E-6933-4D11-9CF9-A70DC7E1248D}" type="presOf" srcId="{783623E9-BBB8-4B72-92C5-72BB2A2C7EFC}" destId="{BD8FC282-4976-4049-BE68-48ED5EB7FE77}" srcOrd="0" destOrd="0" presId="urn:microsoft.com/office/officeart/2005/8/layout/bProcess4"/>
    <dgm:cxn modelId="{4E07F568-8768-4A52-964F-0EEF73C4AD29}" srcId="{B646281E-B153-426F-BDF2-152B704BDD3D}" destId="{DB182BE9-E961-48C9-AB35-56A98ED3EE6B}" srcOrd="8" destOrd="0" parTransId="{EB06C9D9-4734-4F0E-A833-978135740B75}" sibTransId="{AA6D2FC3-893A-4CA5-BFC8-54DC7AA666B7}"/>
    <dgm:cxn modelId="{E4613E2A-5AD0-4637-B1FC-A1DF84B89850}" type="presOf" srcId="{6776B533-F7D8-47B5-BD48-DF1C183857D1}" destId="{18B74FDC-1864-44B6-8FCB-F588E4E6265E}" srcOrd="0" destOrd="0" presId="urn:microsoft.com/office/officeart/2005/8/layout/bProcess4"/>
    <dgm:cxn modelId="{B1E366A1-CA8D-43F3-BDA4-C003C8C0D0EA}" type="presOf" srcId="{CFCECB4A-8D87-448A-A333-CF8BD698E3B8}" destId="{5143268D-31E4-4338-95CA-D1973B92168B}" srcOrd="0" destOrd="0" presId="urn:microsoft.com/office/officeart/2005/8/layout/bProcess4"/>
    <dgm:cxn modelId="{86F5459B-2E8A-4629-94FD-CD3AB1878021}" type="presOf" srcId="{5A92CDE7-3178-421C-96C9-7BE4864C7E23}" destId="{EFA27E48-5AC0-499F-87B5-6D2482D641F5}" srcOrd="0" destOrd="0" presId="urn:microsoft.com/office/officeart/2005/8/layout/bProcess4"/>
    <dgm:cxn modelId="{9525AE81-2E76-4364-994F-3C90AF0DB55D}" srcId="{B646281E-B153-426F-BDF2-152B704BDD3D}" destId="{5C1B48E2-81CB-426D-B2C2-86165581A113}" srcOrd="4" destOrd="0" parTransId="{2E42A9F6-BF27-442A-B9D5-E75676F181FE}" sibTransId="{4454DE11-5881-466A-9E5B-09EBD81BFAC7}"/>
    <dgm:cxn modelId="{741ADCDF-3180-41E2-919E-31841209AF28}" type="presOf" srcId="{AA6D2FC3-893A-4CA5-BFC8-54DC7AA666B7}" destId="{F78A0985-09DC-474F-86D0-F3C05FDAC6AD}" srcOrd="0" destOrd="0" presId="urn:microsoft.com/office/officeart/2005/8/layout/bProcess4"/>
    <dgm:cxn modelId="{17438B16-97D1-4604-8253-9F26D40DD2AD}" type="presOf" srcId="{3B7A5CE6-1090-4441-8855-8C0E822400AF}" destId="{6CDF3F17-4CC3-49B1-9356-002CA820493F}" srcOrd="0" destOrd="0" presId="urn:microsoft.com/office/officeart/2005/8/layout/bProcess4"/>
    <dgm:cxn modelId="{28E31127-D4DF-419D-953F-693D43983E23}" type="presOf" srcId="{53DD2A18-46B2-4250-8B20-0B97DDC8E5EC}" destId="{CA5D75E9-B379-48EF-ABCA-D7D73571DAFE}" srcOrd="0" destOrd="0" presId="urn:microsoft.com/office/officeart/2005/8/layout/bProcess4"/>
    <dgm:cxn modelId="{2FC1C591-02E4-47B5-9B49-775ADFB133FB}" type="presOf" srcId="{AB483F32-A673-4E75-B147-650D71943138}" destId="{8E2F00E1-5C63-48F0-83B3-8E490C3B0BFA}" srcOrd="0" destOrd="0" presId="urn:microsoft.com/office/officeart/2005/8/layout/bProcess4"/>
    <dgm:cxn modelId="{F9C68A02-7F8F-4703-86C6-3813DE04A40A}" type="presOf" srcId="{4454DE11-5881-466A-9E5B-09EBD81BFAC7}" destId="{728FA7F5-9074-4720-901A-3C21F74620F1}" srcOrd="0" destOrd="0" presId="urn:microsoft.com/office/officeart/2005/8/layout/bProcess4"/>
    <dgm:cxn modelId="{3C1991DF-90DA-44F8-9C57-6EA2BF11E76A}" type="presOf" srcId="{58054737-CA61-460E-B699-F768451A5336}" destId="{552D1453-A2D6-45E7-B8C4-344C38515586}" srcOrd="0" destOrd="0" presId="urn:microsoft.com/office/officeart/2005/8/layout/bProcess4"/>
    <dgm:cxn modelId="{98A2467E-68C5-417F-9925-46C9DEE1AE4D}" type="presOf" srcId="{5C1B48E2-81CB-426D-B2C2-86165581A113}" destId="{147E9CCC-B301-487B-84D4-E9887105C88B}" srcOrd="0" destOrd="0" presId="urn:microsoft.com/office/officeart/2005/8/layout/bProcess4"/>
    <dgm:cxn modelId="{218193D0-3CFF-4CC5-949A-588802A9CA71}" type="presOf" srcId="{0E1DC602-499D-4886-BB47-6E3F50B8E65E}" destId="{F6D5C3B8-3CA0-4FF2-A4EF-476043AFA695}" srcOrd="0" destOrd="0" presId="urn:microsoft.com/office/officeart/2005/8/layout/bProcess4"/>
    <dgm:cxn modelId="{ADC6B964-7584-4FB4-B4FE-DABD561F77AB}" srcId="{B646281E-B153-426F-BDF2-152B704BDD3D}" destId="{3E6A2F26-4D67-42AE-A3F8-E93D6CBB283A}" srcOrd="0" destOrd="0" parTransId="{DA6B7931-7541-4DBE-9EE4-2898E963C2F6}" sibTransId="{11E17C48-38C6-4BF0-988B-5F7026F42B45}"/>
    <dgm:cxn modelId="{250B226C-1DF2-41A1-8260-53B58EC131D0}" type="presOf" srcId="{3E6A2F26-4D67-42AE-A3F8-E93D6CBB283A}" destId="{25CEB743-A2F0-4963-856D-BA80BCB6FDFD}" srcOrd="0" destOrd="0" presId="urn:microsoft.com/office/officeart/2005/8/layout/bProcess4"/>
    <dgm:cxn modelId="{CA46FBF7-DF99-4F62-A9AD-27D0580A1FAD}" type="presOf" srcId="{4FBCBD26-84BF-4ADE-B264-60CAD0F67A62}" destId="{09670716-8CC1-4822-817F-AB9B1B30F3B2}" srcOrd="0" destOrd="0" presId="urn:microsoft.com/office/officeart/2005/8/layout/bProcess4"/>
    <dgm:cxn modelId="{628F6BE5-8075-46BF-84C7-11B7A4FE71C1}" srcId="{B646281E-B153-426F-BDF2-152B704BDD3D}" destId="{7B355DC2-E4F0-43CF-A40B-29A6EEF412BC}" srcOrd="10" destOrd="0" parTransId="{BA067436-AB8F-41E8-B15E-1A10735E39F9}" sibTransId="{B011A127-923B-4433-98E5-129DEF27B382}"/>
    <dgm:cxn modelId="{D10429D2-2D07-49FC-9E5C-BB6C618895D3}" type="presOf" srcId="{11757D1E-639E-4545-A5AD-67BB363B8688}" destId="{9DCF5DA5-D7D6-4DBD-9B6C-31D4E67D6A9C}" srcOrd="0" destOrd="0" presId="urn:microsoft.com/office/officeart/2005/8/layout/bProcess4"/>
    <dgm:cxn modelId="{598EF57D-A28B-436D-A724-EBDA1F0A4E2C}" srcId="{B646281E-B153-426F-BDF2-152B704BDD3D}" destId="{58054737-CA61-460E-B699-F768451A5336}" srcOrd="6" destOrd="0" parTransId="{C6BCE51D-764D-406D-9F12-1A491C0F885D}" sibTransId="{CFCECB4A-8D87-448A-A333-CF8BD698E3B8}"/>
    <dgm:cxn modelId="{2C8DF653-EBC6-43F1-B6B9-E219AEF11493}" type="presOf" srcId="{653A0CBD-2F9A-49F0-A2CC-3B1E282562CC}" destId="{1A388D8A-CC3A-4F6B-8EF0-6A6E5FF52E50}" srcOrd="0" destOrd="0" presId="urn:microsoft.com/office/officeart/2005/8/layout/bProcess4"/>
    <dgm:cxn modelId="{391E0C19-92F6-43E6-B10C-024449DE1DF6}" type="presOf" srcId="{F933966C-5C29-49FD-8882-27A8B795B838}" destId="{B9EDC9FE-DA89-47BA-AC5D-C1824BBA11B6}" srcOrd="0" destOrd="0" presId="urn:microsoft.com/office/officeart/2005/8/layout/bProcess4"/>
    <dgm:cxn modelId="{C1BAFB4B-C638-4368-BDD8-7C60193134CD}" type="presOf" srcId="{1312FA05-3D5A-4814-8140-B6D5D683BFA9}" destId="{88641337-EAB1-4DAD-82CF-170194D73C96}" srcOrd="0" destOrd="0" presId="urn:microsoft.com/office/officeart/2005/8/layout/bProcess4"/>
    <dgm:cxn modelId="{65BA5334-A445-4807-8C2F-70624F00A705}" srcId="{B646281E-B153-426F-BDF2-152B704BDD3D}" destId="{53DD2A18-46B2-4250-8B20-0B97DDC8E5EC}" srcOrd="2" destOrd="0" parTransId="{48EC5DDD-4DB6-4509-B292-9049ED334A72}" sibTransId="{783623E9-BBB8-4B72-92C5-72BB2A2C7EFC}"/>
    <dgm:cxn modelId="{01F0F967-F17D-4D08-A309-B86A6DC7891E}" type="presParOf" srcId="{E5294B73-ED54-4B52-A3A2-48DD9708DBBA}" destId="{0B4D81D5-49EC-48FA-B4D6-E130C54E227C}" srcOrd="0" destOrd="0" presId="urn:microsoft.com/office/officeart/2005/8/layout/bProcess4"/>
    <dgm:cxn modelId="{89A5A33B-16FE-48ED-BC7A-3A20263B7D7A}" type="presParOf" srcId="{0B4D81D5-49EC-48FA-B4D6-E130C54E227C}" destId="{AAA6C612-E54D-4F4A-95BB-A588049A2E78}" srcOrd="0" destOrd="0" presId="urn:microsoft.com/office/officeart/2005/8/layout/bProcess4"/>
    <dgm:cxn modelId="{06A5D02B-8AF1-4999-A1CE-2F9C0636409C}" type="presParOf" srcId="{0B4D81D5-49EC-48FA-B4D6-E130C54E227C}" destId="{25CEB743-A2F0-4963-856D-BA80BCB6FDFD}" srcOrd="1" destOrd="0" presId="urn:microsoft.com/office/officeart/2005/8/layout/bProcess4"/>
    <dgm:cxn modelId="{B7D26311-4BF2-47FC-A59D-61166F3E0165}" type="presParOf" srcId="{E5294B73-ED54-4B52-A3A2-48DD9708DBBA}" destId="{63316C0B-BC11-4E35-97FA-BC5F70515C16}" srcOrd="1" destOrd="0" presId="urn:microsoft.com/office/officeart/2005/8/layout/bProcess4"/>
    <dgm:cxn modelId="{1B66A50F-323C-43C8-8969-E5E9180D990C}" type="presParOf" srcId="{E5294B73-ED54-4B52-A3A2-48DD9708DBBA}" destId="{3172AB78-81B1-44EB-8686-FC1CAECF96DA}" srcOrd="2" destOrd="0" presId="urn:microsoft.com/office/officeart/2005/8/layout/bProcess4"/>
    <dgm:cxn modelId="{BA8F582D-3637-4307-9BC8-E5E2A1CF3A86}" type="presParOf" srcId="{3172AB78-81B1-44EB-8686-FC1CAECF96DA}" destId="{5BE790F6-FE17-4A5B-91B8-F5F96E826A83}" srcOrd="0" destOrd="0" presId="urn:microsoft.com/office/officeart/2005/8/layout/bProcess4"/>
    <dgm:cxn modelId="{6967D0E5-FF2F-4377-A615-6D7F6A8189F0}" type="presParOf" srcId="{3172AB78-81B1-44EB-8686-FC1CAECF96DA}" destId="{9DCF5DA5-D7D6-4DBD-9B6C-31D4E67D6A9C}" srcOrd="1" destOrd="0" presId="urn:microsoft.com/office/officeart/2005/8/layout/bProcess4"/>
    <dgm:cxn modelId="{04550829-8221-4D55-A8B9-9411B662489B}" type="presParOf" srcId="{E5294B73-ED54-4B52-A3A2-48DD9708DBBA}" destId="{1A388D8A-CC3A-4F6B-8EF0-6A6E5FF52E50}" srcOrd="3" destOrd="0" presId="urn:microsoft.com/office/officeart/2005/8/layout/bProcess4"/>
    <dgm:cxn modelId="{35799300-1B85-4293-991F-5B91431D02AC}" type="presParOf" srcId="{E5294B73-ED54-4B52-A3A2-48DD9708DBBA}" destId="{30ADEC2A-A955-4CCB-AEEE-6288C41ACD94}" srcOrd="4" destOrd="0" presId="urn:microsoft.com/office/officeart/2005/8/layout/bProcess4"/>
    <dgm:cxn modelId="{404F5FA7-2AF5-40E0-8A5F-32B8BA53E35F}" type="presParOf" srcId="{30ADEC2A-A955-4CCB-AEEE-6288C41ACD94}" destId="{E62C5DC7-EE39-458C-B8A4-53901095783F}" srcOrd="0" destOrd="0" presId="urn:microsoft.com/office/officeart/2005/8/layout/bProcess4"/>
    <dgm:cxn modelId="{479FF430-E6CD-4ADC-985E-EFE9D10D5E6A}" type="presParOf" srcId="{30ADEC2A-A955-4CCB-AEEE-6288C41ACD94}" destId="{CA5D75E9-B379-48EF-ABCA-D7D73571DAFE}" srcOrd="1" destOrd="0" presId="urn:microsoft.com/office/officeart/2005/8/layout/bProcess4"/>
    <dgm:cxn modelId="{EB3F4C3E-797B-41F7-A79A-FEEC9E4EEFAA}" type="presParOf" srcId="{E5294B73-ED54-4B52-A3A2-48DD9708DBBA}" destId="{BD8FC282-4976-4049-BE68-48ED5EB7FE77}" srcOrd="5" destOrd="0" presId="urn:microsoft.com/office/officeart/2005/8/layout/bProcess4"/>
    <dgm:cxn modelId="{C3E02B54-52A0-47AB-9DD8-2C773B3F7A46}" type="presParOf" srcId="{E5294B73-ED54-4B52-A3A2-48DD9708DBBA}" destId="{74470CA1-3B5F-41B6-BB36-1A3947898287}" srcOrd="6" destOrd="0" presId="urn:microsoft.com/office/officeart/2005/8/layout/bProcess4"/>
    <dgm:cxn modelId="{A9DA4F55-515C-4A85-8EA0-A32E0F5705C7}" type="presParOf" srcId="{74470CA1-3B5F-41B6-BB36-1A3947898287}" destId="{58FB3327-6B5B-4779-953A-4256AE834AAA}" srcOrd="0" destOrd="0" presId="urn:microsoft.com/office/officeart/2005/8/layout/bProcess4"/>
    <dgm:cxn modelId="{C4098C55-BBC8-43EF-B452-C98FE569F3D6}" type="presParOf" srcId="{74470CA1-3B5F-41B6-BB36-1A3947898287}" destId="{18B74FDC-1864-44B6-8FCB-F588E4E6265E}" srcOrd="1" destOrd="0" presId="urn:microsoft.com/office/officeart/2005/8/layout/bProcess4"/>
    <dgm:cxn modelId="{D9DCE0D2-AAFB-4466-B9AF-5ACFAEB93F44}" type="presParOf" srcId="{E5294B73-ED54-4B52-A3A2-48DD9708DBBA}" destId="{9E1DA534-072F-4DAF-950E-931BCFEBF8EB}" srcOrd="7" destOrd="0" presId="urn:microsoft.com/office/officeart/2005/8/layout/bProcess4"/>
    <dgm:cxn modelId="{59EFF77F-4F11-4881-B475-19547007C059}" type="presParOf" srcId="{E5294B73-ED54-4B52-A3A2-48DD9708DBBA}" destId="{35FFB7EF-AFFD-40EB-9E37-FFF6062ED41D}" srcOrd="8" destOrd="0" presId="urn:microsoft.com/office/officeart/2005/8/layout/bProcess4"/>
    <dgm:cxn modelId="{959C2DF2-2D90-42A0-BC90-278D8937E338}" type="presParOf" srcId="{35FFB7EF-AFFD-40EB-9E37-FFF6062ED41D}" destId="{8B746299-C091-4029-B9A8-8DFBAA174EC0}" srcOrd="0" destOrd="0" presId="urn:microsoft.com/office/officeart/2005/8/layout/bProcess4"/>
    <dgm:cxn modelId="{1A794C90-6C2D-4E26-BD8F-6D7A089607B4}" type="presParOf" srcId="{35FFB7EF-AFFD-40EB-9E37-FFF6062ED41D}" destId="{147E9CCC-B301-487B-84D4-E9887105C88B}" srcOrd="1" destOrd="0" presId="urn:microsoft.com/office/officeart/2005/8/layout/bProcess4"/>
    <dgm:cxn modelId="{5C696616-DF55-4C44-AB00-1DDA510937B8}" type="presParOf" srcId="{E5294B73-ED54-4B52-A3A2-48DD9708DBBA}" destId="{728FA7F5-9074-4720-901A-3C21F74620F1}" srcOrd="9" destOrd="0" presId="urn:microsoft.com/office/officeart/2005/8/layout/bProcess4"/>
    <dgm:cxn modelId="{006D9A3D-D952-4170-A135-4E50CAB499B5}" type="presParOf" srcId="{E5294B73-ED54-4B52-A3A2-48DD9708DBBA}" destId="{2D27BE02-590B-45EC-BDEA-7C530C08415B}" srcOrd="10" destOrd="0" presId="urn:microsoft.com/office/officeart/2005/8/layout/bProcess4"/>
    <dgm:cxn modelId="{F2E78DC6-B39B-429C-883E-4D0B062EB5BA}" type="presParOf" srcId="{2D27BE02-590B-45EC-BDEA-7C530C08415B}" destId="{BCB172C8-F7A5-4C0B-B872-F8C4D14AC8CD}" srcOrd="0" destOrd="0" presId="urn:microsoft.com/office/officeart/2005/8/layout/bProcess4"/>
    <dgm:cxn modelId="{C7F575B6-08B8-4014-BFEA-51F106214D32}" type="presParOf" srcId="{2D27BE02-590B-45EC-BDEA-7C530C08415B}" destId="{98D0CA7D-9FB0-419A-B3B3-DECAB37411C8}" srcOrd="1" destOrd="0" presId="urn:microsoft.com/office/officeart/2005/8/layout/bProcess4"/>
    <dgm:cxn modelId="{A57008F8-CD85-4D74-B68C-985835FA3A86}" type="presParOf" srcId="{E5294B73-ED54-4B52-A3A2-48DD9708DBBA}" destId="{6CDF3F17-4CC3-49B1-9356-002CA820493F}" srcOrd="11" destOrd="0" presId="urn:microsoft.com/office/officeart/2005/8/layout/bProcess4"/>
    <dgm:cxn modelId="{70C847EB-92BA-4B8D-AF2D-BCB0532516FA}" type="presParOf" srcId="{E5294B73-ED54-4B52-A3A2-48DD9708DBBA}" destId="{C76726FF-1D3E-4FF5-A992-D4210E3EAC07}" srcOrd="12" destOrd="0" presId="urn:microsoft.com/office/officeart/2005/8/layout/bProcess4"/>
    <dgm:cxn modelId="{BA31F024-4497-434A-B7DC-A56944C1DD13}" type="presParOf" srcId="{C76726FF-1D3E-4FF5-A992-D4210E3EAC07}" destId="{35E2A9D8-0E9A-411B-A5A7-91F544986864}" srcOrd="0" destOrd="0" presId="urn:microsoft.com/office/officeart/2005/8/layout/bProcess4"/>
    <dgm:cxn modelId="{3563AC18-83EF-4FB8-92E8-B66E9884DC29}" type="presParOf" srcId="{C76726FF-1D3E-4FF5-A992-D4210E3EAC07}" destId="{552D1453-A2D6-45E7-B8C4-344C38515586}" srcOrd="1" destOrd="0" presId="urn:microsoft.com/office/officeart/2005/8/layout/bProcess4"/>
    <dgm:cxn modelId="{D03A78A9-48A4-4697-93FB-2C188F18C5D0}" type="presParOf" srcId="{E5294B73-ED54-4B52-A3A2-48DD9708DBBA}" destId="{5143268D-31E4-4338-95CA-D1973B92168B}" srcOrd="13" destOrd="0" presId="urn:microsoft.com/office/officeart/2005/8/layout/bProcess4"/>
    <dgm:cxn modelId="{54B03BB7-B0CE-4819-B7B3-8CBBBAF46896}" type="presParOf" srcId="{E5294B73-ED54-4B52-A3A2-48DD9708DBBA}" destId="{14C40EB5-DD79-46BD-9CB4-4206E0AA1411}" srcOrd="14" destOrd="0" presId="urn:microsoft.com/office/officeart/2005/8/layout/bProcess4"/>
    <dgm:cxn modelId="{683DDB3E-D398-4FC1-9741-5C7BD8742DAB}" type="presParOf" srcId="{14C40EB5-DD79-46BD-9CB4-4206E0AA1411}" destId="{9F400053-5D18-4A24-87E0-103DB9A313D4}" srcOrd="0" destOrd="0" presId="urn:microsoft.com/office/officeart/2005/8/layout/bProcess4"/>
    <dgm:cxn modelId="{D2DB9DE6-AFE5-4119-8F2B-6B560ABF08D7}" type="presParOf" srcId="{14C40EB5-DD79-46BD-9CB4-4206E0AA1411}" destId="{B9EDC9FE-DA89-47BA-AC5D-C1824BBA11B6}" srcOrd="1" destOrd="0" presId="urn:microsoft.com/office/officeart/2005/8/layout/bProcess4"/>
    <dgm:cxn modelId="{E42523FC-8BF3-4B90-9EAF-60C688CF09F8}" type="presParOf" srcId="{E5294B73-ED54-4B52-A3A2-48DD9708DBBA}" destId="{8E2F00E1-5C63-48F0-83B3-8E490C3B0BFA}" srcOrd="15" destOrd="0" presId="urn:microsoft.com/office/officeart/2005/8/layout/bProcess4"/>
    <dgm:cxn modelId="{6FD9D297-C321-4792-B696-16B385557316}" type="presParOf" srcId="{E5294B73-ED54-4B52-A3A2-48DD9708DBBA}" destId="{7A6F171E-66A1-4A04-AD89-E66B6C861DD7}" srcOrd="16" destOrd="0" presId="urn:microsoft.com/office/officeart/2005/8/layout/bProcess4"/>
    <dgm:cxn modelId="{74703F5A-8BB7-4457-8D17-5E009B235215}" type="presParOf" srcId="{7A6F171E-66A1-4A04-AD89-E66B6C861DD7}" destId="{00732B15-E66C-476C-81AA-FAC11EDD0213}" srcOrd="0" destOrd="0" presId="urn:microsoft.com/office/officeart/2005/8/layout/bProcess4"/>
    <dgm:cxn modelId="{FFD9A3D5-D96F-4445-A610-8BD1D487A4E9}" type="presParOf" srcId="{7A6F171E-66A1-4A04-AD89-E66B6C861DD7}" destId="{597533B8-0CC8-4B99-A780-18B99B88CDB2}" srcOrd="1" destOrd="0" presId="urn:microsoft.com/office/officeart/2005/8/layout/bProcess4"/>
    <dgm:cxn modelId="{07D6D50F-63AD-4C07-80B8-3F4C3ED6C564}" type="presParOf" srcId="{E5294B73-ED54-4B52-A3A2-48DD9708DBBA}" destId="{F78A0985-09DC-474F-86D0-F3C05FDAC6AD}" srcOrd="17" destOrd="0" presId="urn:microsoft.com/office/officeart/2005/8/layout/bProcess4"/>
    <dgm:cxn modelId="{5CD005F5-2272-40EA-A512-91BF147B2878}" type="presParOf" srcId="{E5294B73-ED54-4B52-A3A2-48DD9708DBBA}" destId="{A89DAFD6-9C71-4973-9D37-1BA08CE4446B}" srcOrd="18" destOrd="0" presId="urn:microsoft.com/office/officeart/2005/8/layout/bProcess4"/>
    <dgm:cxn modelId="{E963A08B-7EFD-46BD-AD23-7A409BA181E7}" type="presParOf" srcId="{A89DAFD6-9C71-4973-9D37-1BA08CE4446B}" destId="{9123795F-BABA-4405-A413-17D251379082}" srcOrd="0" destOrd="0" presId="urn:microsoft.com/office/officeart/2005/8/layout/bProcess4"/>
    <dgm:cxn modelId="{0D1C239F-7F6B-4D2C-95D2-0A1A48DD2363}" type="presParOf" srcId="{A89DAFD6-9C71-4973-9D37-1BA08CE4446B}" destId="{88641337-EAB1-4DAD-82CF-170194D73C96}" srcOrd="1" destOrd="0" presId="urn:microsoft.com/office/officeart/2005/8/layout/bProcess4"/>
    <dgm:cxn modelId="{2A04CF8A-0F12-4D83-AF6D-1B24F4F49235}" type="presParOf" srcId="{E5294B73-ED54-4B52-A3A2-48DD9708DBBA}" destId="{AF15D0F9-A8DD-49E0-B733-4334DBDE63C4}" srcOrd="19" destOrd="0" presId="urn:microsoft.com/office/officeart/2005/8/layout/bProcess4"/>
    <dgm:cxn modelId="{E23404B4-3BBF-4115-89C2-5883C79F9620}" type="presParOf" srcId="{E5294B73-ED54-4B52-A3A2-48DD9708DBBA}" destId="{908322DF-7F4F-4931-A29E-8512889E32EB}" srcOrd="20" destOrd="0" presId="urn:microsoft.com/office/officeart/2005/8/layout/bProcess4"/>
    <dgm:cxn modelId="{5F7D2C9E-3366-4525-978E-EA4757A4F35A}" type="presParOf" srcId="{908322DF-7F4F-4931-A29E-8512889E32EB}" destId="{A1D91B92-D649-498B-BB05-90FA73E16DBF}" srcOrd="0" destOrd="0" presId="urn:microsoft.com/office/officeart/2005/8/layout/bProcess4"/>
    <dgm:cxn modelId="{7D4A0AB5-3404-4D16-B5DE-AEE2D42F3615}" type="presParOf" srcId="{908322DF-7F4F-4931-A29E-8512889E32EB}" destId="{AAC79222-CA0B-4CE1-BECD-5B79A65FD063}" srcOrd="1" destOrd="0" presId="urn:microsoft.com/office/officeart/2005/8/layout/bProcess4"/>
    <dgm:cxn modelId="{7279C45B-441C-47B4-A7AF-AA2618283701}" type="presParOf" srcId="{E5294B73-ED54-4B52-A3A2-48DD9708DBBA}" destId="{9C8BB974-7B2B-4EC8-8C70-2808C862C8D6}" srcOrd="21" destOrd="0" presId="urn:microsoft.com/office/officeart/2005/8/layout/bProcess4"/>
    <dgm:cxn modelId="{C157F036-875A-4EBF-8727-7B3092111CA5}" type="presParOf" srcId="{E5294B73-ED54-4B52-A3A2-48DD9708DBBA}" destId="{41405F35-E04A-4CD0-AA55-E18E21D0BAFE}" srcOrd="22" destOrd="0" presId="urn:microsoft.com/office/officeart/2005/8/layout/bProcess4"/>
    <dgm:cxn modelId="{09791562-B3DA-4A92-994E-FB1BC6A93BFE}" type="presParOf" srcId="{41405F35-E04A-4CD0-AA55-E18E21D0BAFE}" destId="{7CF3C071-B126-4E69-9788-C363B9D2D014}" srcOrd="0" destOrd="0" presId="urn:microsoft.com/office/officeart/2005/8/layout/bProcess4"/>
    <dgm:cxn modelId="{E22DCD57-CB77-4775-8056-ABAD16896CEE}" type="presParOf" srcId="{41405F35-E04A-4CD0-AA55-E18E21D0BAFE}" destId="{733290F9-D8B3-483E-9956-A26D262DE061}" srcOrd="1" destOrd="0" presId="urn:microsoft.com/office/officeart/2005/8/layout/bProcess4"/>
    <dgm:cxn modelId="{899B7AF0-042A-49BC-8957-4521FC24F40B}" type="presParOf" srcId="{E5294B73-ED54-4B52-A3A2-48DD9708DBBA}" destId="{EFA27E48-5AC0-499F-87B5-6D2482D641F5}" srcOrd="23" destOrd="0" presId="urn:microsoft.com/office/officeart/2005/8/layout/bProcess4"/>
    <dgm:cxn modelId="{65FEF809-8783-4E2E-BDBF-075166C4BB7B}" type="presParOf" srcId="{E5294B73-ED54-4B52-A3A2-48DD9708DBBA}" destId="{5CF749B7-7C52-490D-8AA5-EC98F0C5E75C}" srcOrd="24" destOrd="0" presId="urn:microsoft.com/office/officeart/2005/8/layout/bProcess4"/>
    <dgm:cxn modelId="{86AFF6E9-6C0B-4C0B-9C67-724D592ACA44}" type="presParOf" srcId="{5CF749B7-7C52-490D-8AA5-EC98F0C5E75C}" destId="{45B44150-E30D-44E8-A548-EA7DD95C8F7D}" srcOrd="0" destOrd="0" presId="urn:microsoft.com/office/officeart/2005/8/layout/bProcess4"/>
    <dgm:cxn modelId="{ABF793D8-5D5F-4359-8B3D-8C36C3BCA97B}" type="presParOf" srcId="{5CF749B7-7C52-490D-8AA5-EC98F0C5E75C}" destId="{09670716-8CC1-4822-817F-AB9B1B30F3B2}" srcOrd="1" destOrd="0" presId="urn:microsoft.com/office/officeart/2005/8/layout/bProcess4"/>
    <dgm:cxn modelId="{0FE6AA6D-2AD9-4CF0-8387-B91CDD0E8F09}" type="presParOf" srcId="{E5294B73-ED54-4B52-A3A2-48DD9708DBBA}" destId="{CFD087F5-1AC7-4F57-8ADF-4A7F57EBD54D}" srcOrd="25" destOrd="0" presId="urn:microsoft.com/office/officeart/2005/8/layout/bProcess4"/>
    <dgm:cxn modelId="{773544AA-652E-4F25-BCF9-A356476ADB13}" type="presParOf" srcId="{E5294B73-ED54-4B52-A3A2-48DD9708DBBA}" destId="{643322F1-9661-4953-82DA-EA5C13DB1009}" srcOrd="26" destOrd="0" presId="urn:microsoft.com/office/officeart/2005/8/layout/bProcess4"/>
    <dgm:cxn modelId="{56AF4146-1757-413B-85AB-73EF48E5CA49}" type="presParOf" srcId="{643322F1-9661-4953-82DA-EA5C13DB1009}" destId="{B9F797AA-71F5-4D7E-B7F9-60EC73D75C1C}" srcOrd="0" destOrd="0" presId="urn:microsoft.com/office/officeart/2005/8/layout/bProcess4"/>
    <dgm:cxn modelId="{CFE88455-ED4D-4D6E-974F-EA7B5FA0367B}" type="presParOf" srcId="{643322F1-9661-4953-82DA-EA5C13DB1009}" destId="{F6D5C3B8-3CA0-4FF2-A4EF-476043AFA695}" srcOrd="1" destOrd="0" presId="urn:microsoft.com/office/officeart/2005/8/layout/b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254EFF6-EF20-481D-BF9B-B24D56222E94}" type="doc">
      <dgm:prSet loTypeId="urn:microsoft.com/office/officeart/2005/8/layout/list1" loCatId="list" qsTypeId="urn:microsoft.com/office/officeart/2005/8/quickstyle/simple1#3" qsCatId="simple" csTypeId="urn:microsoft.com/office/officeart/2005/8/colors/colorful2" csCatId="colorful" phldr="1"/>
      <dgm:spPr/>
      <dgm:t>
        <a:bodyPr/>
        <a:lstStyle/>
        <a:p>
          <a:endParaRPr lang="fr-FR"/>
        </a:p>
      </dgm:t>
    </dgm:pt>
    <dgm:pt modelId="{6196BCE9-09E0-47FD-96DA-98B185D6CBE7}">
      <dgm:prSet phldrT="[Texte]" custT="1"/>
      <dgm:spPr/>
      <dgm:t>
        <a:bodyPr/>
        <a:lstStyle/>
        <a:p>
          <a:r>
            <a:rPr lang="fr-FR" sz="2000" b="1" baseline="0" dirty="0" smtClean="0">
              <a:solidFill>
                <a:schemeClr val="bg1"/>
              </a:solidFill>
              <a:latin typeface="Arial"/>
              <a:ea typeface="+mn-ea"/>
              <a:cs typeface="Arial"/>
            </a:rPr>
            <a:t>Accès ou maintien frauduleux :</a:t>
          </a:r>
        </a:p>
        <a:p>
          <a:r>
            <a:rPr lang="fr-FR" sz="2000" b="1" baseline="0" dirty="0" smtClean="0">
              <a:solidFill>
                <a:schemeClr val="bg1"/>
              </a:solidFill>
              <a:latin typeface="Arial"/>
              <a:ea typeface="+mn-ea"/>
              <a:cs typeface="Arial"/>
            </a:rPr>
            <a:t>2 ans de prison et 30 000 € d’amende</a:t>
          </a:r>
          <a:endParaRPr lang="fr-FR" sz="2000" dirty="0">
            <a:solidFill>
              <a:schemeClr val="bg1"/>
            </a:solidFill>
          </a:endParaRPr>
        </a:p>
      </dgm:t>
    </dgm:pt>
    <dgm:pt modelId="{C9AFCC84-9C5F-42D5-849B-4D2231C1604F}" type="parTrans" cxnId="{EE3A431D-D814-47E4-A9D9-2E8F6C67F093}">
      <dgm:prSet/>
      <dgm:spPr/>
      <dgm:t>
        <a:bodyPr/>
        <a:lstStyle/>
        <a:p>
          <a:endParaRPr lang="fr-FR"/>
        </a:p>
      </dgm:t>
    </dgm:pt>
    <dgm:pt modelId="{A7389F8D-8CD4-4E99-AC74-A8A14827560A}" type="sibTrans" cxnId="{EE3A431D-D814-47E4-A9D9-2E8F6C67F093}">
      <dgm:prSet/>
      <dgm:spPr/>
      <dgm:t>
        <a:bodyPr/>
        <a:lstStyle/>
        <a:p>
          <a:endParaRPr lang="fr-FR"/>
        </a:p>
      </dgm:t>
    </dgm:pt>
    <dgm:pt modelId="{2FAEF041-003C-406F-B40E-56CAEC35AE0A}">
      <dgm:prSet phldrT="[Texte]" custT="1"/>
      <dgm:spPr/>
      <dgm:t>
        <a:bodyPr/>
        <a:lstStyle/>
        <a:p>
          <a:r>
            <a:rPr lang="fr-FR" sz="2000" b="1" baseline="0" dirty="0" smtClean="0">
              <a:solidFill>
                <a:schemeClr val="bg1"/>
              </a:solidFill>
              <a:latin typeface="Arial"/>
              <a:ea typeface="+mn-ea"/>
              <a:cs typeface="Arial"/>
            </a:rPr>
            <a:t>Entrave ou altération du fonctionnement :</a:t>
          </a:r>
        </a:p>
        <a:p>
          <a:r>
            <a:rPr lang="fr-FR" sz="2000" b="1" baseline="0" dirty="0" smtClean="0">
              <a:solidFill>
                <a:schemeClr val="bg1"/>
              </a:solidFill>
              <a:latin typeface="Arial"/>
              <a:ea typeface="+mn-ea"/>
              <a:cs typeface="Arial"/>
            </a:rPr>
            <a:t>5 ans de prison et 75 000 € d’amende</a:t>
          </a:r>
          <a:endParaRPr lang="fr-FR" sz="2000" dirty="0">
            <a:solidFill>
              <a:schemeClr val="bg1"/>
            </a:solidFill>
          </a:endParaRPr>
        </a:p>
      </dgm:t>
    </dgm:pt>
    <dgm:pt modelId="{445DFE74-B19C-4D96-863A-2479C9250AE9}" type="parTrans" cxnId="{EA8E9167-BCCB-4E39-AC33-6B1381754028}">
      <dgm:prSet/>
      <dgm:spPr/>
      <dgm:t>
        <a:bodyPr/>
        <a:lstStyle/>
        <a:p>
          <a:endParaRPr lang="fr-FR"/>
        </a:p>
      </dgm:t>
    </dgm:pt>
    <dgm:pt modelId="{06711C6A-3625-41FB-98D7-279DDEBA3070}" type="sibTrans" cxnId="{EA8E9167-BCCB-4E39-AC33-6B1381754028}">
      <dgm:prSet/>
      <dgm:spPr/>
      <dgm:t>
        <a:bodyPr/>
        <a:lstStyle/>
        <a:p>
          <a:endParaRPr lang="fr-FR"/>
        </a:p>
      </dgm:t>
    </dgm:pt>
    <dgm:pt modelId="{97553688-E711-4753-9EB5-1B5C3E488DAA}">
      <dgm:prSet custT="1"/>
      <dgm:spPr/>
      <dgm:t>
        <a:bodyPr/>
        <a:lstStyle/>
        <a:p>
          <a:r>
            <a:rPr lang="fr-FR" sz="2000" b="1" baseline="0" dirty="0" smtClean="0">
              <a:solidFill>
                <a:schemeClr val="bg1"/>
              </a:solidFill>
              <a:latin typeface="Arial"/>
              <a:ea typeface="+mn-ea"/>
              <a:cs typeface="Arial"/>
            </a:rPr>
            <a:t>Introduction frauduleuse / suppression de données</a:t>
          </a:r>
        </a:p>
        <a:p>
          <a:r>
            <a:rPr lang="fr-FR" sz="2000" b="1" baseline="0" dirty="0" smtClean="0">
              <a:solidFill>
                <a:schemeClr val="bg1"/>
              </a:solidFill>
              <a:latin typeface="Arial"/>
              <a:ea typeface="+mn-ea"/>
              <a:cs typeface="Arial"/>
            </a:rPr>
            <a:t>5 ans de prison et 75 000 € d’amende</a:t>
          </a:r>
        </a:p>
      </dgm:t>
    </dgm:pt>
    <dgm:pt modelId="{885DEC56-F5AB-41D0-810F-DBB3F6B942DD}" type="parTrans" cxnId="{79D1F4C0-BD45-4CA4-9D3C-A1F1CE308D13}">
      <dgm:prSet/>
      <dgm:spPr/>
      <dgm:t>
        <a:bodyPr/>
        <a:lstStyle/>
        <a:p>
          <a:endParaRPr lang="fr-FR"/>
        </a:p>
      </dgm:t>
    </dgm:pt>
    <dgm:pt modelId="{580875B3-3B00-4A2E-8464-31344E9999E0}" type="sibTrans" cxnId="{79D1F4C0-BD45-4CA4-9D3C-A1F1CE308D13}">
      <dgm:prSet/>
      <dgm:spPr/>
      <dgm:t>
        <a:bodyPr/>
        <a:lstStyle/>
        <a:p>
          <a:endParaRPr lang="fr-FR"/>
        </a:p>
      </dgm:t>
    </dgm:pt>
    <dgm:pt modelId="{BA82C264-3C6B-4EEF-A66C-7EC550D88B35}" type="pres">
      <dgm:prSet presAssocID="{6254EFF6-EF20-481D-BF9B-B24D56222E94}" presName="linear" presStyleCnt="0">
        <dgm:presLayoutVars>
          <dgm:dir/>
          <dgm:animLvl val="lvl"/>
          <dgm:resizeHandles val="exact"/>
        </dgm:presLayoutVars>
      </dgm:prSet>
      <dgm:spPr/>
      <dgm:t>
        <a:bodyPr/>
        <a:lstStyle/>
        <a:p>
          <a:endParaRPr lang="fr-FR"/>
        </a:p>
      </dgm:t>
    </dgm:pt>
    <dgm:pt modelId="{72D33E7A-9498-45DA-89F4-D2D8D55FE7DE}" type="pres">
      <dgm:prSet presAssocID="{6196BCE9-09E0-47FD-96DA-98B185D6CBE7}" presName="parentLin" presStyleCnt="0"/>
      <dgm:spPr/>
    </dgm:pt>
    <dgm:pt modelId="{4376A575-5AAA-4104-B4BE-7406103255B2}" type="pres">
      <dgm:prSet presAssocID="{6196BCE9-09E0-47FD-96DA-98B185D6CBE7}" presName="parentLeftMargin" presStyleLbl="node1" presStyleIdx="0" presStyleCnt="3"/>
      <dgm:spPr/>
      <dgm:t>
        <a:bodyPr/>
        <a:lstStyle/>
        <a:p>
          <a:endParaRPr lang="fr-FR"/>
        </a:p>
      </dgm:t>
    </dgm:pt>
    <dgm:pt modelId="{7805C1BC-D82D-41C1-8AA1-306D4BEBB769}" type="pres">
      <dgm:prSet presAssocID="{6196BCE9-09E0-47FD-96DA-98B185D6CBE7}" presName="parentText" presStyleLbl="node1" presStyleIdx="0" presStyleCnt="3">
        <dgm:presLayoutVars>
          <dgm:chMax val="0"/>
          <dgm:bulletEnabled val="1"/>
        </dgm:presLayoutVars>
      </dgm:prSet>
      <dgm:spPr/>
      <dgm:t>
        <a:bodyPr/>
        <a:lstStyle/>
        <a:p>
          <a:endParaRPr lang="fr-FR"/>
        </a:p>
      </dgm:t>
    </dgm:pt>
    <dgm:pt modelId="{C1BF054E-7869-4FAC-BDAC-6FBC2F869EAD}" type="pres">
      <dgm:prSet presAssocID="{6196BCE9-09E0-47FD-96DA-98B185D6CBE7}" presName="negativeSpace" presStyleCnt="0"/>
      <dgm:spPr/>
    </dgm:pt>
    <dgm:pt modelId="{75E8AFD7-D176-4DA5-B0FE-B7D885B29543}" type="pres">
      <dgm:prSet presAssocID="{6196BCE9-09E0-47FD-96DA-98B185D6CBE7}" presName="childText" presStyleLbl="conFgAcc1" presStyleIdx="0" presStyleCnt="3">
        <dgm:presLayoutVars>
          <dgm:bulletEnabled val="1"/>
        </dgm:presLayoutVars>
      </dgm:prSet>
      <dgm:spPr/>
    </dgm:pt>
    <dgm:pt modelId="{DF92FE45-1E90-472A-98A5-C1DE89B0623B}" type="pres">
      <dgm:prSet presAssocID="{A7389F8D-8CD4-4E99-AC74-A8A14827560A}" presName="spaceBetweenRectangles" presStyleCnt="0"/>
      <dgm:spPr/>
    </dgm:pt>
    <dgm:pt modelId="{9C758C47-19CB-4302-B475-01C923DFCF1F}" type="pres">
      <dgm:prSet presAssocID="{2FAEF041-003C-406F-B40E-56CAEC35AE0A}" presName="parentLin" presStyleCnt="0"/>
      <dgm:spPr/>
    </dgm:pt>
    <dgm:pt modelId="{9EBAC8A1-2CD1-46EC-8CE0-46B1D9FE0142}" type="pres">
      <dgm:prSet presAssocID="{2FAEF041-003C-406F-B40E-56CAEC35AE0A}" presName="parentLeftMargin" presStyleLbl="node1" presStyleIdx="0" presStyleCnt="3"/>
      <dgm:spPr/>
      <dgm:t>
        <a:bodyPr/>
        <a:lstStyle/>
        <a:p>
          <a:endParaRPr lang="fr-FR"/>
        </a:p>
      </dgm:t>
    </dgm:pt>
    <dgm:pt modelId="{6FCD48BA-B270-4A5B-9596-1E8339AE47B1}" type="pres">
      <dgm:prSet presAssocID="{2FAEF041-003C-406F-B40E-56CAEC35AE0A}" presName="parentText" presStyleLbl="node1" presStyleIdx="1" presStyleCnt="3">
        <dgm:presLayoutVars>
          <dgm:chMax val="0"/>
          <dgm:bulletEnabled val="1"/>
        </dgm:presLayoutVars>
      </dgm:prSet>
      <dgm:spPr/>
      <dgm:t>
        <a:bodyPr/>
        <a:lstStyle/>
        <a:p>
          <a:endParaRPr lang="fr-FR"/>
        </a:p>
      </dgm:t>
    </dgm:pt>
    <dgm:pt modelId="{9D3ABAA9-ACC2-4EF4-B996-809D91D4F553}" type="pres">
      <dgm:prSet presAssocID="{2FAEF041-003C-406F-B40E-56CAEC35AE0A}" presName="negativeSpace" presStyleCnt="0"/>
      <dgm:spPr/>
    </dgm:pt>
    <dgm:pt modelId="{6C159ACF-6822-4612-B1C2-361122DA535D}" type="pres">
      <dgm:prSet presAssocID="{2FAEF041-003C-406F-B40E-56CAEC35AE0A}" presName="childText" presStyleLbl="conFgAcc1" presStyleIdx="1" presStyleCnt="3">
        <dgm:presLayoutVars>
          <dgm:bulletEnabled val="1"/>
        </dgm:presLayoutVars>
      </dgm:prSet>
      <dgm:spPr/>
    </dgm:pt>
    <dgm:pt modelId="{82B601C6-50E6-4A8E-8270-72401AEBC996}" type="pres">
      <dgm:prSet presAssocID="{06711C6A-3625-41FB-98D7-279DDEBA3070}" presName="spaceBetweenRectangles" presStyleCnt="0"/>
      <dgm:spPr/>
    </dgm:pt>
    <dgm:pt modelId="{A2892643-B577-4A33-9A08-DA5E212C7B45}" type="pres">
      <dgm:prSet presAssocID="{97553688-E711-4753-9EB5-1B5C3E488DAA}" presName="parentLin" presStyleCnt="0"/>
      <dgm:spPr/>
    </dgm:pt>
    <dgm:pt modelId="{838650D7-F85C-482D-8276-1CE8E7086D73}" type="pres">
      <dgm:prSet presAssocID="{97553688-E711-4753-9EB5-1B5C3E488DAA}" presName="parentLeftMargin" presStyleLbl="node1" presStyleIdx="1" presStyleCnt="3"/>
      <dgm:spPr/>
      <dgm:t>
        <a:bodyPr/>
        <a:lstStyle/>
        <a:p>
          <a:endParaRPr lang="fr-FR"/>
        </a:p>
      </dgm:t>
    </dgm:pt>
    <dgm:pt modelId="{0EB2465E-E515-4E78-BE09-7951FA861D47}" type="pres">
      <dgm:prSet presAssocID="{97553688-E711-4753-9EB5-1B5C3E488DAA}" presName="parentText" presStyleLbl="node1" presStyleIdx="2" presStyleCnt="3">
        <dgm:presLayoutVars>
          <dgm:chMax val="0"/>
          <dgm:bulletEnabled val="1"/>
        </dgm:presLayoutVars>
      </dgm:prSet>
      <dgm:spPr/>
      <dgm:t>
        <a:bodyPr/>
        <a:lstStyle/>
        <a:p>
          <a:endParaRPr lang="fr-FR"/>
        </a:p>
      </dgm:t>
    </dgm:pt>
    <dgm:pt modelId="{DAD46E3F-7812-45FA-B8D9-9A5B08EAEB33}" type="pres">
      <dgm:prSet presAssocID="{97553688-E711-4753-9EB5-1B5C3E488DAA}" presName="negativeSpace" presStyleCnt="0"/>
      <dgm:spPr/>
    </dgm:pt>
    <dgm:pt modelId="{61061A25-C5C1-425F-BA08-C93AC003201B}" type="pres">
      <dgm:prSet presAssocID="{97553688-E711-4753-9EB5-1B5C3E488DAA}" presName="childText" presStyleLbl="conFgAcc1" presStyleIdx="2" presStyleCnt="3">
        <dgm:presLayoutVars>
          <dgm:bulletEnabled val="1"/>
        </dgm:presLayoutVars>
      </dgm:prSet>
      <dgm:spPr/>
    </dgm:pt>
  </dgm:ptLst>
  <dgm:cxnLst>
    <dgm:cxn modelId="{D08A9957-E988-49B6-BB6B-6B648D78A2F9}" type="presOf" srcId="{97553688-E711-4753-9EB5-1B5C3E488DAA}" destId="{0EB2465E-E515-4E78-BE09-7951FA861D47}" srcOrd="1" destOrd="0" presId="urn:microsoft.com/office/officeart/2005/8/layout/list1"/>
    <dgm:cxn modelId="{0BF58C83-8A6A-4D00-A954-4C2B8ED66F6F}" type="presOf" srcId="{6196BCE9-09E0-47FD-96DA-98B185D6CBE7}" destId="{4376A575-5AAA-4104-B4BE-7406103255B2}" srcOrd="0" destOrd="0" presId="urn:microsoft.com/office/officeart/2005/8/layout/list1"/>
    <dgm:cxn modelId="{79D1F4C0-BD45-4CA4-9D3C-A1F1CE308D13}" srcId="{6254EFF6-EF20-481D-BF9B-B24D56222E94}" destId="{97553688-E711-4753-9EB5-1B5C3E488DAA}" srcOrd="2" destOrd="0" parTransId="{885DEC56-F5AB-41D0-810F-DBB3F6B942DD}" sibTransId="{580875B3-3B00-4A2E-8464-31344E9999E0}"/>
    <dgm:cxn modelId="{91084579-B09B-4E84-965A-8DDD96A39FB4}" type="presOf" srcId="{6254EFF6-EF20-481D-BF9B-B24D56222E94}" destId="{BA82C264-3C6B-4EEF-A66C-7EC550D88B35}" srcOrd="0" destOrd="0" presId="urn:microsoft.com/office/officeart/2005/8/layout/list1"/>
    <dgm:cxn modelId="{09816662-C63D-450C-B690-457569209978}" type="presOf" srcId="{6196BCE9-09E0-47FD-96DA-98B185D6CBE7}" destId="{7805C1BC-D82D-41C1-8AA1-306D4BEBB769}" srcOrd="1" destOrd="0" presId="urn:microsoft.com/office/officeart/2005/8/layout/list1"/>
    <dgm:cxn modelId="{CE2C17B6-28D2-4872-935B-A89D9F9DE773}" type="presOf" srcId="{2FAEF041-003C-406F-B40E-56CAEC35AE0A}" destId="{6FCD48BA-B270-4A5B-9596-1E8339AE47B1}" srcOrd="1" destOrd="0" presId="urn:microsoft.com/office/officeart/2005/8/layout/list1"/>
    <dgm:cxn modelId="{92862DC8-E24A-4D07-86A4-E7BB45F50EBB}" type="presOf" srcId="{2FAEF041-003C-406F-B40E-56CAEC35AE0A}" destId="{9EBAC8A1-2CD1-46EC-8CE0-46B1D9FE0142}" srcOrd="0" destOrd="0" presId="urn:microsoft.com/office/officeart/2005/8/layout/list1"/>
    <dgm:cxn modelId="{EA8E9167-BCCB-4E39-AC33-6B1381754028}" srcId="{6254EFF6-EF20-481D-BF9B-B24D56222E94}" destId="{2FAEF041-003C-406F-B40E-56CAEC35AE0A}" srcOrd="1" destOrd="0" parTransId="{445DFE74-B19C-4D96-863A-2479C9250AE9}" sibTransId="{06711C6A-3625-41FB-98D7-279DDEBA3070}"/>
    <dgm:cxn modelId="{EE3A431D-D814-47E4-A9D9-2E8F6C67F093}" srcId="{6254EFF6-EF20-481D-BF9B-B24D56222E94}" destId="{6196BCE9-09E0-47FD-96DA-98B185D6CBE7}" srcOrd="0" destOrd="0" parTransId="{C9AFCC84-9C5F-42D5-849B-4D2231C1604F}" sibTransId="{A7389F8D-8CD4-4E99-AC74-A8A14827560A}"/>
    <dgm:cxn modelId="{44213EAF-FF93-4D17-9680-F1DC71A2550B}" type="presOf" srcId="{97553688-E711-4753-9EB5-1B5C3E488DAA}" destId="{838650D7-F85C-482D-8276-1CE8E7086D73}" srcOrd="0" destOrd="0" presId="urn:microsoft.com/office/officeart/2005/8/layout/list1"/>
    <dgm:cxn modelId="{B772DD77-BA77-4F81-BA9B-004137CEAE8F}" type="presParOf" srcId="{BA82C264-3C6B-4EEF-A66C-7EC550D88B35}" destId="{72D33E7A-9498-45DA-89F4-D2D8D55FE7DE}" srcOrd="0" destOrd="0" presId="urn:microsoft.com/office/officeart/2005/8/layout/list1"/>
    <dgm:cxn modelId="{46ACA58B-D720-44E6-A73B-0BB8DB81B1DC}" type="presParOf" srcId="{72D33E7A-9498-45DA-89F4-D2D8D55FE7DE}" destId="{4376A575-5AAA-4104-B4BE-7406103255B2}" srcOrd="0" destOrd="0" presId="urn:microsoft.com/office/officeart/2005/8/layout/list1"/>
    <dgm:cxn modelId="{9B30314B-9227-4979-A224-5BD8E6EF96FD}" type="presParOf" srcId="{72D33E7A-9498-45DA-89F4-D2D8D55FE7DE}" destId="{7805C1BC-D82D-41C1-8AA1-306D4BEBB769}" srcOrd="1" destOrd="0" presId="urn:microsoft.com/office/officeart/2005/8/layout/list1"/>
    <dgm:cxn modelId="{F86795CC-C157-4DC9-AFFD-65E3E028FF67}" type="presParOf" srcId="{BA82C264-3C6B-4EEF-A66C-7EC550D88B35}" destId="{C1BF054E-7869-4FAC-BDAC-6FBC2F869EAD}" srcOrd="1" destOrd="0" presId="urn:microsoft.com/office/officeart/2005/8/layout/list1"/>
    <dgm:cxn modelId="{1472A277-5B14-432D-9043-F77CB21D499F}" type="presParOf" srcId="{BA82C264-3C6B-4EEF-A66C-7EC550D88B35}" destId="{75E8AFD7-D176-4DA5-B0FE-B7D885B29543}" srcOrd="2" destOrd="0" presId="urn:microsoft.com/office/officeart/2005/8/layout/list1"/>
    <dgm:cxn modelId="{6C177A2A-88F5-4686-A3F6-0A0D35DE29DB}" type="presParOf" srcId="{BA82C264-3C6B-4EEF-A66C-7EC550D88B35}" destId="{DF92FE45-1E90-472A-98A5-C1DE89B0623B}" srcOrd="3" destOrd="0" presId="urn:microsoft.com/office/officeart/2005/8/layout/list1"/>
    <dgm:cxn modelId="{D1560482-0E42-43FD-89FA-9AF86A6E9D19}" type="presParOf" srcId="{BA82C264-3C6B-4EEF-A66C-7EC550D88B35}" destId="{9C758C47-19CB-4302-B475-01C923DFCF1F}" srcOrd="4" destOrd="0" presId="urn:microsoft.com/office/officeart/2005/8/layout/list1"/>
    <dgm:cxn modelId="{BEB36F9E-9772-46D7-AD4B-21F8116CEBDC}" type="presParOf" srcId="{9C758C47-19CB-4302-B475-01C923DFCF1F}" destId="{9EBAC8A1-2CD1-46EC-8CE0-46B1D9FE0142}" srcOrd="0" destOrd="0" presId="urn:microsoft.com/office/officeart/2005/8/layout/list1"/>
    <dgm:cxn modelId="{A6C0E940-DC7B-4F88-9EFA-E222E82E9CF1}" type="presParOf" srcId="{9C758C47-19CB-4302-B475-01C923DFCF1F}" destId="{6FCD48BA-B270-4A5B-9596-1E8339AE47B1}" srcOrd="1" destOrd="0" presId="urn:microsoft.com/office/officeart/2005/8/layout/list1"/>
    <dgm:cxn modelId="{FF01C4DF-AC77-4325-B27F-D66867BDA3AA}" type="presParOf" srcId="{BA82C264-3C6B-4EEF-A66C-7EC550D88B35}" destId="{9D3ABAA9-ACC2-4EF4-B996-809D91D4F553}" srcOrd="5" destOrd="0" presId="urn:microsoft.com/office/officeart/2005/8/layout/list1"/>
    <dgm:cxn modelId="{F74FD13E-CD5B-415E-B622-90A971C15CB9}" type="presParOf" srcId="{BA82C264-3C6B-4EEF-A66C-7EC550D88B35}" destId="{6C159ACF-6822-4612-B1C2-361122DA535D}" srcOrd="6" destOrd="0" presId="urn:microsoft.com/office/officeart/2005/8/layout/list1"/>
    <dgm:cxn modelId="{7739827E-5F57-4723-BDCD-DE4627015D6E}" type="presParOf" srcId="{BA82C264-3C6B-4EEF-A66C-7EC550D88B35}" destId="{82B601C6-50E6-4A8E-8270-72401AEBC996}" srcOrd="7" destOrd="0" presId="urn:microsoft.com/office/officeart/2005/8/layout/list1"/>
    <dgm:cxn modelId="{853D4FFC-1D8F-4B57-9E92-66CBBF775E2F}" type="presParOf" srcId="{BA82C264-3C6B-4EEF-A66C-7EC550D88B35}" destId="{A2892643-B577-4A33-9A08-DA5E212C7B45}" srcOrd="8" destOrd="0" presId="urn:microsoft.com/office/officeart/2005/8/layout/list1"/>
    <dgm:cxn modelId="{E23F4B15-BEA3-4974-AB3C-484CC2BA3C8A}" type="presParOf" srcId="{A2892643-B577-4A33-9A08-DA5E212C7B45}" destId="{838650D7-F85C-482D-8276-1CE8E7086D73}" srcOrd="0" destOrd="0" presId="urn:microsoft.com/office/officeart/2005/8/layout/list1"/>
    <dgm:cxn modelId="{F3718D02-114A-4962-9C80-0E715F36D386}" type="presParOf" srcId="{A2892643-B577-4A33-9A08-DA5E212C7B45}" destId="{0EB2465E-E515-4E78-BE09-7951FA861D47}" srcOrd="1" destOrd="0" presId="urn:microsoft.com/office/officeart/2005/8/layout/list1"/>
    <dgm:cxn modelId="{CE0D6E53-A72A-4E01-8B10-495785A349DC}" type="presParOf" srcId="{BA82C264-3C6B-4EEF-A66C-7EC550D88B35}" destId="{DAD46E3F-7812-45FA-B8D9-9A5B08EAEB33}" srcOrd="9" destOrd="0" presId="urn:microsoft.com/office/officeart/2005/8/layout/list1"/>
    <dgm:cxn modelId="{7AFA82D6-B831-4F12-9EC1-5E1EA6A2C46D}" type="presParOf" srcId="{BA82C264-3C6B-4EEF-A66C-7EC550D88B35}" destId="{61061A25-C5C1-425F-BA08-C93AC003201B}"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38D9E7C-92CC-4BC1-B7A5-77EDD3C552FA}" type="doc">
      <dgm:prSet loTypeId="urn:microsoft.com/office/officeart/2005/8/layout/list1" loCatId="list" qsTypeId="urn:microsoft.com/office/officeart/2005/8/quickstyle/3d1" qsCatId="3D" csTypeId="urn:microsoft.com/office/officeart/2005/8/colors/colorful3" csCatId="colorful" phldr="1"/>
      <dgm:spPr/>
      <dgm:t>
        <a:bodyPr/>
        <a:lstStyle/>
        <a:p>
          <a:endParaRPr lang="fr-FR"/>
        </a:p>
      </dgm:t>
    </dgm:pt>
    <dgm:pt modelId="{D5F5BAA1-430A-49EE-A6C2-CA6A38F81263}">
      <dgm:prSet phldrT="[Texte]"/>
      <dgm:spPr/>
      <dgm:t>
        <a:bodyPr/>
        <a:lstStyle/>
        <a:p>
          <a:r>
            <a:rPr lang="fr-FR" b="1" dirty="0" smtClean="0"/>
            <a:t>Extraction</a:t>
          </a:r>
          <a:endParaRPr lang="fr-FR" b="1" dirty="0"/>
        </a:p>
      </dgm:t>
    </dgm:pt>
    <dgm:pt modelId="{670E8C9B-8E50-4E8F-BE87-775B04A0DA17}" type="parTrans" cxnId="{1D13DA8F-006F-4927-A4B9-D4F46A18D90C}">
      <dgm:prSet/>
      <dgm:spPr/>
      <dgm:t>
        <a:bodyPr/>
        <a:lstStyle/>
        <a:p>
          <a:endParaRPr lang="fr-FR"/>
        </a:p>
      </dgm:t>
    </dgm:pt>
    <dgm:pt modelId="{E85BD9DC-604D-43B7-811C-C2901D319F7D}" type="sibTrans" cxnId="{1D13DA8F-006F-4927-A4B9-D4F46A18D90C}">
      <dgm:prSet/>
      <dgm:spPr/>
      <dgm:t>
        <a:bodyPr/>
        <a:lstStyle/>
        <a:p>
          <a:endParaRPr lang="fr-FR"/>
        </a:p>
      </dgm:t>
    </dgm:pt>
    <dgm:pt modelId="{8BF35035-6391-4954-B1DD-1724013150CA}">
      <dgm:prSet phldrT="[Texte]"/>
      <dgm:spPr/>
      <dgm:t>
        <a:bodyPr/>
        <a:lstStyle/>
        <a:p>
          <a:r>
            <a:rPr lang="fr-FR" b="1" dirty="0" smtClean="0"/>
            <a:t>Détention</a:t>
          </a:r>
          <a:endParaRPr lang="fr-FR" b="1" dirty="0"/>
        </a:p>
      </dgm:t>
    </dgm:pt>
    <dgm:pt modelId="{5CFA0C58-8D38-498A-82A7-568FB9DB92E2}" type="parTrans" cxnId="{DE16E942-9579-482A-B208-F83879885768}">
      <dgm:prSet/>
      <dgm:spPr/>
      <dgm:t>
        <a:bodyPr/>
        <a:lstStyle/>
        <a:p>
          <a:endParaRPr lang="fr-FR"/>
        </a:p>
      </dgm:t>
    </dgm:pt>
    <dgm:pt modelId="{794590AE-AC70-420A-AE39-3B1DDA463806}" type="sibTrans" cxnId="{DE16E942-9579-482A-B208-F83879885768}">
      <dgm:prSet/>
      <dgm:spPr/>
      <dgm:t>
        <a:bodyPr/>
        <a:lstStyle/>
        <a:p>
          <a:endParaRPr lang="fr-FR"/>
        </a:p>
      </dgm:t>
    </dgm:pt>
    <dgm:pt modelId="{968D1911-5D88-4529-A955-3948318F37C1}">
      <dgm:prSet phldrT="[Texte]"/>
      <dgm:spPr/>
      <dgm:t>
        <a:bodyPr/>
        <a:lstStyle/>
        <a:p>
          <a:r>
            <a:rPr lang="fr-FR" b="1" dirty="0" smtClean="0"/>
            <a:t>Reproduction</a:t>
          </a:r>
          <a:endParaRPr lang="fr-FR" b="1" dirty="0"/>
        </a:p>
      </dgm:t>
    </dgm:pt>
    <dgm:pt modelId="{981A21BA-B862-4BEA-9F24-1781E1FDBB11}" type="parTrans" cxnId="{65F11C79-3049-41F1-BF1A-A9E14AD37D77}">
      <dgm:prSet/>
      <dgm:spPr/>
      <dgm:t>
        <a:bodyPr/>
        <a:lstStyle/>
        <a:p>
          <a:endParaRPr lang="fr-FR"/>
        </a:p>
      </dgm:t>
    </dgm:pt>
    <dgm:pt modelId="{DEF00B69-400A-499F-A491-F8855B00A2B7}" type="sibTrans" cxnId="{65F11C79-3049-41F1-BF1A-A9E14AD37D77}">
      <dgm:prSet/>
      <dgm:spPr/>
      <dgm:t>
        <a:bodyPr/>
        <a:lstStyle/>
        <a:p>
          <a:endParaRPr lang="fr-FR"/>
        </a:p>
      </dgm:t>
    </dgm:pt>
    <dgm:pt modelId="{FC52E5C2-9952-43D8-8005-C9A8BD16D8D0}">
      <dgm:prSet phldrT="[Texte]"/>
      <dgm:spPr/>
      <dgm:t>
        <a:bodyPr/>
        <a:lstStyle/>
        <a:p>
          <a:r>
            <a:rPr lang="fr-FR" b="1" dirty="0" smtClean="0"/>
            <a:t>Transmission</a:t>
          </a:r>
          <a:endParaRPr lang="fr-FR" b="1" dirty="0"/>
        </a:p>
      </dgm:t>
    </dgm:pt>
    <dgm:pt modelId="{BB85B1AF-A475-47AC-A768-C93138BB9A5E}" type="parTrans" cxnId="{4B3ABD5A-6BEA-4365-B553-9430E1808CB6}">
      <dgm:prSet/>
      <dgm:spPr/>
      <dgm:t>
        <a:bodyPr/>
        <a:lstStyle/>
        <a:p>
          <a:endParaRPr lang="fr-FR"/>
        </a:p>
      </dgm:t>
    </dgm:pt>
    <dgm:pt modelId="{C9DFB87B-75B2-4E2B-807C-143DEEE7473F}" type="sibTrans" cxnId="{4B3ABD5A-6BEA-4365-B553-9430E1808CB6}">
      <dgm:prSet/>
      <dgm:spPr/>
      <dgm:t>
        <a:bodyPr/>
        <a:lstStyle/>
        <a:p>
          <a:endParaRPr lang="fr-FR"/>
        </a:p>
      </dgm:t>
    </dgm:pt>
    <dgm:pt modelId="{0C0D58A0-06B4-494E-8288-A393949FEF2D}" type="pres">
      <dgm:prSet presAssocID="{238D9E7C-92CC-4BC1-B7A5-77EDD3C552FA}" presName="linear" presStyleCnt="0">
        <dgm:presLayoutVars>
          <dgm:dir/>
          <dgm:animLvl val="lvl"/>
          <dgm:resizeHandles val="exact"/>
        </dgm:presLayoutVars>
      </dgm:prSet>
      <dgm:spPr/>
      <dgm:t>
        <a:bodyPr/>
        <a:lstStyle/>
        <a:p>
          <a:endParaRPr lang="fr-FR"/>
        </a:p>
      </dgm:t>
    </dgm:pt>
    <dgm:pt modelId="{B153F8B2-AF23-449E-AE36-F0405F7E53E6}" type="pres">
      <dgm:prSet presAssocID="{D5F5BAA1-430A-49EE-A6C2-CA6A38F81263}" presName="parentLin" presStyleCnt="0"/>
      <dgm:spPr/>
      <dgm:t>
        <a:bodyPr/>
        <a:lstStyle/>
        <a:p>
          <a:endParaRPr lang="fr-FR"/>
        </a:p>
      </dgm:t>
    </dgm:pt>
    <dgm:pt modelId="{361B3F94-F049-4D1D-9C54-C303643E2448}" type="pres">
      <dgm:prSet presAssocID="{D5F5BAA1-430A-49EE-A6C2-CA6A38F81263}" presName="parentLeftMargin" presStyleLbl="node1" presStyleIdx="0" presStyleCnt="4"/>
      <dgm:spPr/>
      <dgm:t>
        <a:bodyPr/>
        <a:lstStyle/>
        <a:p>
          <a:endParaRPr lang="fr-FR"/>
        </a:p>
      </dgm:t>
    </dgm:pt>
    <dgm:pt modelId="{18A77375-4050-4BD7-80D1-5A068D716EFB}" type="pres">
      <dgm:prSet presAssocID="{D5F5BAA1-430A-49EE-A6C2-CA6A38F81263}" presName="parentText" presStyleLbl="node1" presStyleIdx="0" presStyleCnt="4" custLinFactNeighborX="0" custLinFactNeighborY="835">
        <dgm:presLayoutVars>
          <dgm:chMax val="0"/>
          <dgm:bulletEnabled val="1"/>
        </dgm:presLayoutVars>
      </dgm:prSet>
      <dgm:spPr/>
      <dgm:t>
        <a:bodyPr/>
        <a:lstStyle/>
        <a:p>
          <a:endParaRPr lang="fr-FR"/>
        </a:p>
      </dgm:t>
    </dgm:pt>
    <dgm:pt modelId="{12E23BF0-6387-455B-A10F-DCB38DF1F651}" type="pres">
      <dgm:prSet presAssocID="{D5F5BAA1-430A-49EE-A6C2-CA6A38F81263}" presName="negativeSpace" presStyleCnt="0"/>
      <dgm:spPr/>
      <dgm:t>
        <a:bodyPr/>
        <a:lstStyle/>
        <a:p>
          <a:endParaRPr lang="fr-FR"/>
        </a:p>
      </dgm:t>
    </dgm:pt>
    <dgm:pt modelId="{CA61F7B7-D4CB-47D2-8EEB-8ADC270FB609}" type="pres">
      <dgm:prSet presAssocID="{D5F5BAA1-430A-49EE-A6C2-CA6A38F81263}" presName="childText" presStyleLbl="conFgAcc1" presStyleIdx="0" presStyleCnt="4">
        <dgm:presLayoutVars>
          <dgm:bulletEnabled val="1"/>
        </dgm:presLayoutVars>
      </dgm:prSet>
      <dgm:spPr/>
      <dgm:t>
        <a:bodyPr/>
        <a:lstStyle/>
        <a:p>
          <a:endParaRPr lang="fr-FR"/>
        </a:p>
      </dgm:t>
    </dgm:pt>
    <dgm:pt modelId="{CEB163C1-D343-4885-B247-31BA19AE4DCB}" type="pres">
      <dgm:prSet presAssocID="{E85BD9DC-604D-43B7-811C-C2901D319F7D}" presName="spaceBetweenRectangles" presStyleCnt="0"/>
      <dgm:spPr/>
      <dgm:t>
        <a:bodyPr/>
        <a:lstStyle/>
        <a:p>
          <a:endParaRPr lang="fr-FR"/>
        </a:p>
      </dgm:t>
    </dgm:pt>
    <dgm:pt modelId="{26B472E4-83BD-4869-8CDD-E3E99D59E3AF}" type="pres">
      <dgm:prSet presAssocID="{8BF35035-6391-4954-B1DD-1724013150CA}" presName="parentLin" presStyleCnt="0"/>
      <dgm:spPr/>
      <dgm:t>
        <a:bodyPr/>
        <a:lstStyle/>
        <a:p>
          <a:endParaRPr lang="fr-FR"/>
        </a:p>
      </dgm:t>
    </dgm:pt>
    <dgm:pt modelId="{CBAD1EB9-7C0E-4C89-A467-E7F519429EBF}" type="pres">
      <dgm:prSet presAssocID="{8BF35035-6391-4954-B1DD-1724013150CA}" presName="parentLeftMargin" presStyleLbl="node1" presStyleIdx="0" presStyleCnt="4"/>
      <dgm:spPr/>
      <dgm:t>
        <a:bodyPr/>
        <a:lstStyle/>
        <a:p>
          <a:endParaRPr lang="fr-FR"/>
        </a:p>
      </dgm:t>
    </dgm:pt>
    <dgm:pt modelId="{F0391615-4859-4A5D-ADC9-6C8FBF0E9D34}" type="pres">
      <dgm:prSet presAssocID="{8BF35035-6391-4954-B1DD-1724013150CA}" presName="parentText" presStyleLbl="node1" presStyleIdx="1" presStyleCnt="4">
        <dgm:presLayoutVars>
          <dgm:chMax val="0"/>
          <dgm:bulletEnabled val="1"/>
        </dgm:presLayoutVars>
      </dgm:prSet>
      <dgm:spPr/>
      <dgm:t>
        <a:bodyPr/>
        <a:lstStyle/>
        <a:p>
          <a:endParaRPr lang="fr-FR"/>
        </a:p>
      </dgm:t>
    </dgm:pt>
    <dgm:pt modelId="{2340BD2E-27FF-4D68-A2A2-4E4EA8E6E435}" type="pres">
      <dgm:prSet presAssocID="{8BF35035-6391-4954-B1DD-1724013150CA}" presName="negativeSpace" presStyleCnt="0"/>
      <dgm:spPr/>
      <dgm:t>
        <a:bodyPr/>
        <a:lstStyle/>
        <a:p>
          <a:endParaRPr lang="fr-FR"/>
        </a:p>
      </dgm:t>
    </dgm:pt>
    <dgm:pt modelId="{1997E519-4ED5-4332-9E67-83E889E890A4}" type="pres">
      <dgm:prSet presAssocID="{8BF35035-6391-4954-B1DD-1724013150CA}" presName="childText" presStyleLbl="conFgAcc1" presStyleIdx="1" presStyleCnt="4">
        <dgm:presLayoutVars>
          <dgm:bulletEnabled val="1"/>
        </dgm:presLayoutVars>
      </dgm:prSet>
      <dgm:spPr/>
      <dgm:t>
        <a:bodyPr/>
        <a:lstStyle/>
        <a:p>
          <a:endParaRPr lang="fr-FR"/>
        </a:p>
      </dgm:t>
    </dgm:pt>
    <dgm:pt modelId="{48557829-CE4C-4DC7-9973-8F56BBD44587}" type="pres">
      <dgm:prSet presAssocID="{794590AE-AC70-420A-AE39-3B1DDA463806}" presName="spaceBetweenRectangles" presStyleCnt="0"/>
      <dgm:spPr/>
      <dgm:t>
        <a:bodyPr/>
        <a:lstStyle/>
        <a:p>
          <a:endParaRPr lang="fr-FR"/>
        </a:p>
      </dgm:t>
    </dgm:pt>
    <dgm:pt modelId="{7AF7F9AA-4F57-4B9B-A77B-BFD149B74F58}" type="pres">
      <dgm:prSet presAssocID="{968D1911-5D88-4529-A955-3948318F37C1}" presName="parentLin" presStyleCnt="0"/>
      <dgm:spPr/>
      <dgm:t>
        <a:bodyPr/>
        <a:lstStyle/>
        <a:p>
          <a:endParaRPr lang="fr-FR"/>
        </a:p>
      </dgm:t>
    </dgm:pt>
    <dgm:pt modelId="{D14BD915-D187-4A1E-B9BB-7C84BB4E01B5}" type="pres">
      <dgm:prSet presAssocID="{968D1911-5D88-4529-A955-3948318F37C1}" presName="parentLeftMargin" presStyleLbl="node1" presStyleIdx="1" presStyleCnt="4"/>
      <dgm:spPr/>
      <dgm:t>
        <a:bodyPr/>
        <a:lstStyle/>
        <a:p>
          <a:endParaRPr lang="fr-FR"/>
        </a:p>
      </dgm:t>
    </dgm:pt>
    <dgm:pt modelId="{44001CA7-8E08-4B9A-998D-903BA81ED4EC}" type="pres">
      <dgm:prSet presAssocID="{968D1911-5D88-4529-A955-3948318F37C1}" presName="parentText" presStyleLbl="node1" presStyleIdx="2" presStyleCnt="4">
        <dgm:presLayoutVars>
          <dgm:chMax val="0"/>
          <dgm:bulletEnabled val="1"/>
        </dgm:presLayoutVars>
      </dgm:prSet>
      <dgm:spPr/>
      <dgm:t>
        <a:bodyPr/>
        <a:lstStyle/>
        <a:p>
          <a:endParaRPr lang="fr-FR"/>
        </a:p>
      </dgm:t>
    </dgm:pt>
    <dgm:pt modelId="{3357CBE6-44C3-4354-90C4-7E8479917F4B}" type="pres">
      <dgm:prSet presAssocID="{968D1911-5D88-4529-A955-3948318F37C1}" presName="negativeSpace" presStyleCnt="0"/>
      <dgm:spPr/>
      <dgm:t>
        <a:bodyPr/>
        <a:lstStyle/>
        <a:p>
          <a:endParaRPr lang="fr-FR"/>
        </a:p>
      </dgm:t>
    </dgm:pt>
    <dgm:pt modelId="{416EE31E-2B46-4CDC-ADEA-FD167284AFCF}" type="pres">
      <dgm:prSet presAssocID="{968D1911-5D88-4529-A955-3948318F37C1}" presName="childText" presStyleLbl="conFgAcc1" presStyleIdx="2" presStyleCnt="4">
        <dgm:presLayoutVars>
          <dgm:bulletEnabled val="1"/>
        </dgm:presLayoutVars>
      </dgm:prSet>
      <dgm:spPr/>
      <dgm:t>
        <a:bodyPr/>
        <a:lstStyle/>
        <a:p>
          <a:endParaRPr lang="fr-FR"/>
        </a:p>
      </dgm:t>
    </dgm:pt>
    <dgm:pt modelId="{DF23FE77-3311-4B0A-A237-0E2D5D5F6492}" type="pres">
      <dgm:prSet presAssocID="{DEF00B69-400A-499F-A491-F8855B00A2B7}" presName="spaceBetweenRectangles" presStyleCnt="0"/>
      <dgm:spPr/>
      <dgm:t>
        <a:bodyPr/>
        <a:lstStyle/>
        <a:p>
          <a:endParaRPr lang="fr-FR"/>
        </a:p>
      </dgm:t>
    </dgm:pt>
    <dgm:pt modelId="{B6EDB4EC-5CEC-4381-A268-C7C813101C05}" type="pres">
      <dgm:prSet presAssocID="{FC52E5C2-9952-43D8-8005-C9A8BD16D8D0}" presName="parentLin" presStyleCnt="0"/>
      <dgm:spPr/>
      <dgm:t>
        <a:bodyPr/>
        <a:lstStyle/>
        <a:p>
          <a:endParaRPr lang="fr-FR"/>
        </a:p>
      </dgm:t>
    </dgm:pt>
    <dgm:pt modelId="{643D7C65-5587-4AD1-8255-C7B092F6048C}" type="pres">
      <dgm:prSet presAssocID="{FC52E5C2-9952-43D8-8005-C9A8BD16D8D0}" presName="parentLeftMargin" presStyleLbl="node1" presStyleIdx="2" presStyleCnt="4"/>
      <dgm:spPr/>
      <dgm:t>
        <a:bodyPr/>
        <a:lstStyle/>
        <a:p>
          <a:endParaRPr lang="fr-FR"/>
        </a:p>
      </dgm:t>
    </dgm:pt>
    <dgm:pt modelId="{6B4D4FD3-D6E5-49EA-93EB-DE7AA17A700C}" type="pres">
      <dgm:prSet presAssocID="{FC52E5C2-9952-43D8-8005-C9A8BD16D8D0}" presName="parentText" presStyleLbl="node1" presStyleIdx="3" presStyleCnt="4">
        <dgm:presLayoutVars>
          <dgm:chMax val="0"/>
          <dgm:bulletEnabled val="1"/>
        </dgm:presLayoutVars>
      </dgm:prSet>
      <dgm:spPr/>
      <dgm:t>
        <a:bodyPr/>
        <a:lstStyle/>
        <a:p>
          <a:endParaRPr lang="fr-FR"/>
        </a:p>
      </dgm:t>
    </dgm:pt>
    <dgm:pt modelId="{0F6981EC-4268-4B49-9F9D-5FB1A4F0392E}" type="pres">
      <dgm:prSet presAssocID="{FC52E5C2-9952-43D8-8005-C9A8BD16D8D0}" presName="negativeSpace" presStyleCnt="0"/>
      <dgm:spPr/>
      <dgm:t>
        <a:bodyPr/>
        <a:lstStyle/>
        <a:p>
          <a:endParaRPr lang="fr-FR"/>
        </a:p>
      </dgm:t>
    </dgm:pt>
    <dgm:pt modelId="{C6D248AE-9764-4E0D-8F00-7F4226A4194B}" type="pres">
      <dgm:prSet presAssocID="{FC52E5C2-9952-43D8-8005-C9A8BD16D8D0}" presName="childText" presStyleLbl="conFgAcc1" presStyleIdx="3" presStyleCnt="4">
        <dgm:presLayoutVars>
          <dgm:bulletEnabled val="1"/>
        </dgm:presLayoutVars>
      </dgm:prSet>
      <dgm:spPr/>
      <dgm:t>
        <a:bodyPr/>
        <a:lstStyle/>
        <a:p>
          <a:endParaRPr lang="fr-FR"/>
        </a:p>
      </dgm:t>
    </dgm:pt>
  </dgm:ptLst>
  <dgm:cxnLst>
    <dgm:cxn modelId="{295E119F-F4B0-42CF-AC21-977C99A2BBF4}" type="presOf" srcId="{D5F5BAA1-430A-49EE-A6C2-CA6A38F81263}" destId="{361B3F94-F049-4D1D-9C54-C303643E2448}" srcOrd="0" destOrd="0" presId="urn:microsoft.com/office/officeart/2005/8/layout/list1"/>
    <dgm:cxn modelId="{65F11C79-3049-41F1-BF1A-A9E14AD37D77}" srcId="{238D9E7C-92CC-4BC1-B7A5-77EDD3C552FA}" destId="{968D1911-5D88-4529-A955-3948318F37C1}" srcOrd="2" destOrd="0" parTransId="{981A21BA-B862-4BEA-9F24-1781E1FDBB11}" sibTransId="{DEF00B69-400A-499F-A491-F8855B00A2B7}"/>
    <dgm:cxn modelId="{F7349DC5-004F-47AD-BB84-3DF533C5DB87}" type="presOf" srcId="{8BF35035-6391-4954-B1DD-1724013150CA}" destId="{F0391615-4859-4A5D-ADC9-6C8FBF0E9D34}" srcOrd="1" destOrd="0" presId="urn:microsoft.com/office/officeart/2005/8/layout/list1"/>
    <dgm:cxn modelId="{3AAD1BB4-3FD1-4A0F-AF88-17D960CF6E8B}" type="presOf" srcId="{968D1911-5D88-4529-A955-3948318F37C1}" destId="{D14BD915-D187-4A1E-B9BB-7C84BB4E01B5}" srcOrd="0" destOrd="0" presId="urn:microsoft.com/office/officeart/2005/8/layout/list1"/>
    <dgm:cxn modelId="{3A34C163-3574-4C67-8E07-7178892A77BB}" type="presOf" srcId="{8BF35035-6391-4954-B1DD-1724013150CA}" destId="{CBAD1EB9-7C0E-4C89-A467-E7F519429EBF}" srcOrd="0" destOrd="0" presId="urn:microsoft.com/office/officeart/2005/8/layout/list1"/>
    <dgm:cxn modelId="{A1CDB51F-C82B-4237-8D3A-9A6FB7EC8E6B}" type="presOf" srcId="{968D1911-5D88-4529-A955-3948318F37C1}" destId="{44001CA7-8E08-4B9A-998D-903BA81ED4EC}" srcOrd="1" destOrd="0" presId="urn:microsoft.com/office/officeart/2005/8/layout/list1"/>
    <dgm:cxn modelId="{110DE90A-2FFD-4F44-ADA3-0C1A1008D960}" type="presOf" srcId="{FC52E5C2-9952-43D8-8005-C9A8BD16D8D0}" destId="{6B4D4FD3-D6E5-49EA-93EB-DE7AA17A700C}" srcOrd="1" destOrd="0" presId="urn:microsoft.com/office/officeart/2005/8/layout/list1"/>
    <dgm:cxn modelId="{DE16E942-9579-482A-B208-F83879885768}" srcId="{238D9E7C-92CC-4BC1-B7A5-77EDD3C552FA}" destId="{8BF35035-6391-4954-B1DD-1724013150CA}" srcOrd="1" destOrd="0" parTransId="{5CFA0C58-8D38-498A-82A7-568FB9DB92E2}" sibTransId="{794590AE-AC70-420A-AE39-3B1DDA463806}"/>
    <dgm:cxn modelId="{B54D09C1-7BBB-4413-B0EB-BA509E492D4B}" type="presOf" srcId="{D5F5BAA1-430A-49EE-A6C2-CA6A38F81263}" destId="{18A77375-4050-4BD7-80D1-5A068D716EFB}" srcOrd="1" destOrd="0" presId="urn:microsoft.com/office/officeart/2005/8/layout/list1"/>
    <dgm:cxn modelId="{1D13DA8F-006F-4927-A4B9-D4F46A18D90C}" srcId="{238D9E7C-92CC-4BC1-B7A5-77EDD3C552FA}" destId="{D5F5BAA1-430A-49EE-A6C2-CA6A38F81263}" srcOrd="0" destOrd="0" parTransId="{670E8C9B-8E50-4E8F-BE87-775B04A0DA17}" sibTransId="{E85BD9DC-604D-43B7-811C-C2901D319F7D}"/>
    <dgm:cxn modelId="{068AAEDB-D569-4CB9-BFE5-8D9B9D03AEB8}" type="presOf" srcId="{238D9E7C-92CC-4BC1-B7A5-77EDD3C552FA}" destId="{0C0D58A0-06B4-494E-8288-A393949FEF2D}" srcOrd="0" destOrd="0" presId="urn:microsoft.com/office/officeart/2005/8/layout/list1"/>
    <dgm:cxn modelId="{4B3ABD5A-6BEA-4365-B553-9430E1808CB6}" srcId="{238D9E7C-92CC-4BC1-B7A5-77EDD3C552FA}" destId="{FC52E5C2-9952-43D8-8005-C9A8BD16D8D0}" srcOrd="3" destOrd="0" parTransId="{BB85B1AF-A475-47AC-A768-C93138BB9A5E}" sibTransId="{C9DFB87B-75B2-4E2B-807C-143DEEE7473F}"/>
    <dgm:cxn modelId="{75B3440B-C9E1-4AF4-BCA4-2EBDAA78D58B}" type="presOf" srcId="{FC52E5C2-9952-43D8-8005-C9A8BD16D8D0}" destId="{643D7C65-5587-4AD1-8255-C7B092F6048C}" srcOrd="0" destOrd="0" presId="urn:microsoft.com/office/officeart/2005/8/layout/list1"/>
    <dgm:cxn modelId="{4CDC308A-FE1B-47BE-B1CC-C955F7B5421D}" type="presParOf" srcId="{0C0D58A0-06B4-494E-8288-A393949FEF2D}" destId="{B153F8B2-AF23-449E-AE36-F0405F7E53E6}" srcOrd="0" destOrd="0" presId="urn:microsoft.com/office/officeart/2005/8/layout/list1"/>
    <dgm:cxn modelId="{E789F166-CF5D-4D98-8726-1B85A65A5991}" type="presParOf" srcId="{B153F8B2-AF23-449E-AE36-F0405F7E53E6}" destId="{361B3F94-F049-4D1D-9C54-C303643E2448}" srcOrd="0" destOrd="0" presId="urn:microsoft.com/office/officeart/2005/8/layout/list1"/>
    <dgm:cxn modelId="{DFD3EA93-69CD-478C-8CDF-4D745956E05D}" type="presParOf" srcId="{B153F8B2-AF23-449E-AE36-F0405F7E53E6}" destId="{18A77375-4050-4BD7-80D1-5A068D716EFB}" srcOrd="1" destOrd="0" presId="urn:microsoft.com/office/officeart/2005/8/layout/list1"/>
    <dgm:cxn modelId="{D3C8A051-49ED-4E06-8E8E-B2CC5AA51018}" type="presParOf" srcId="{0C0D58A0-06B4-494E-8288-A393949FEF2D}" destId="{12E23BF0-6387-455B-A10F-DCB38DF1F651}" srcOrd="1" destOrd="0" presId="urn:microsoft.com/office/officeart/2005/8/layout/list1"/>
    <dgm:cxn modelId="{F8A3DE9A-11BD-40E8-AF38-836506A2B95A}" type="presParOf" srcId="{0C0D58A0-06B4-494E-8288-A393949FEF2D}" destId="{CA61F7B7-D4CB-47D2-8EEB-8ADC270FB609}" srcOrd="2" destOrd="0" presId="urn:microsoft.com/office/officeart/2005/8/layout/list1"/>
    <dgm:cxn modelId="{102C3B0F-1715-449E-89D2-1635F80FF09D}" type="presParOf" srcId="{0C0D58A0-06B4-494E-8288-A393949FEF2D}" destId="{CEB163C1-D343-4885-B247-31BA19AE4DCB}" srcOrd="3" destOrd="0" presId="urn:microsoft.com/office/officeart/2005/8/layout/list1"/>
    <dgm:cxn modelId="{3C06A5B7-EC32-4033-9184-A8A8C8ED46AB}" type="presParOf" srcId="{0C0D58A0-06B4-494E-8288-A393949FEF2D}" destId="{26B472E4-83BD-4869-8CDD-E3E99D59E3AF}" srcOrd="4" destOrd="0" presId="urn:microsoft.com/office/officeart/2005/8/layout/list1"/>
    <dgm:cxn modelId="{94628E1E-93B9-4AC0-9841-5EFD0F4079FA}" type="presParOf" srcId="{26B472E4-83BD-4869-8CDD-E3E99D59E3AF}" destId="{CBAD1EB9-7C0E-4C89-A467-E7F519429EBF}" srcOrd="0" destOrd="0" presId="urn:microsoft.com/office/officeart/2005/8/layout/list1"/>
    <dgm:cxn modelId="{30EC8FA7-9D27-458B-905D-068AF1B31485}" type="presParOf" srcId="{26B472E4-83BD-4869-8CDD-E3E99D59E3AF}" destId="{F0391615-4859-4A5D-ADC9-6C8FBF0E9D34}" srcOrd="1" destOrd="0" presId="urn:microsoft.com/office/officeart/2005/8/layout/list1"/>
    <dgm:cxn modelId="{19B53249-1DA4-45A9-BC57-98488DF8D386}" type="presParOf" srcId="{0C0D58A0-06B4-494E-8288-A393949FEF2D}" destId="{2340BD2E-27FF-4D68-A2A2-4E4EA8E6E435}" srcOrd="5" destOrd="0" presId="urn:microsoft.com/office/officeart/2005/8/layout/list1"/>
    <dgm:cxn modelId="{594EF207-825A-4737-B0D0-085A66877ED8}" type="presParOf" srcId="{0C0D58A0-06B4-494E-8288-A393949FEF2D}" destId="{1997E519-4ED5-4332-9E67-83E889E890A4}" srcOrd="6" destOrd="0" presId="urn:microsoft.com/office/officeart/2005/8/layout/list1"/>
    <dgm:cxn modelId="{B0402098-6CEC-46EB-BBDA-15BEE7800FA3}" type="presParOf" srcId="{0C0D58A0-06B4-494E-8288-A393949FEF2D}" destId="{48557829-CE4C-4DC7-9973-8F56BBD44587}" srcOrd="7" destOrd="0" presId="urn:microsoft.com/office/officeart/2005/8/layout/list1"/>
    <dgm:cxn modelId="{D983961A-538C-4EC7-BD9C-BA0FFC06BE0D}" type="presParOf" srcId="{0C0D58A0-06B4-494E-8288-A393949FEF2D}" destId="{7AF7F9AA-4F57-4B9B-A77B-BFD149B74F58}" srcOrd="8" destOrd="0" presId="urn:microsoft.com/office/officeart/2005/8/layout/list1"/>
    <dgm:cxn modelId="{685B3BC0-687B-4CBF-916F-1D06437256CC}" type="presParOf" srcId="{7AF7F9AA-4F57-4B9B-A77B-BFD149B74F58}" destId="{D14BD915-D187-4A1E-B9BB-7C84BB4E01B5}" srcOrd="0" destOrd="0" presId="urn:microsoft.com/office/officeart/2005/8/layout/list1"/>
    <dgm:cxn modelId="{DC89B47F-8099-4CA8-BA86-02002A934416}" type="presParOf" srcId="{7AF7F9AA-4F57-4B9B-A77B-BFD149B74F58}" destId="{44001CA7-8E08-4B9A-998D-903BA81ED4EC}" srcOrd="1" destOrd="0" presId="urn:microsoft.com/office/officeart/2005/8/layout/list1"/>
    <dgm:cxn modelId="{140C1CFE-777E-4D34-8FF8-17C5381EF9CC}" type="presParOf" srcId="{0C0D58A0-06B4-494E-8288-A393949FEF2D}" destId="{3357CBE6-44C3-4354-90C4-7E8479917F4B}" srcOrd="9" destOrd="0" presId="urn:microsoft.com/office/officeart/2005/8/layout/list1"/>
    <dgm:cxn modelId="{5CD2DAFB-4DCC-4C5F-B9AE-E91D93F65292}" type="presParOf" srcId="{0C0D58A0-06B4-494E-8288-A393949FEF2D}" destId="{416EE31E-2B46-4CDC-ADEA-FD167284AFCF}" srcOrd="10" destOrd="0" presId="urn:microsoft.com/office/officeart/2005/8/layout/list1"/>
    <dgm:cxn modelId="{F21F42D9-81D1-4F76-9DBD-822F2E382010}" type="presParOf" srcId="{0C0D58A0-06B4-494E-8288-A393949FEF2D}" destId="{DF23FE77-3311-4B0A-A237-0E2D5D5F6492}" srcOrd="11" destOrd="0" presId="urn:microsoft.com/office/officeart/2005/8/layout/list1"/>
    <dgm:cxn modelId="{26FFA450-6F6C-42F2-B82C-21E51E4095DB}" type="presParOf" srcId="{0C0D58A0-06B4-494E-8288-A393949FEF2D}" destId="{B6EDB4EC-5CEC-4381-A268-C7C813101C05}" srcOrd="12" destOrd="0" presId="urn:microsoft.com/office/officeart/2005/8/layout/list1"/>
    <dgm:cxn modelId="{0048B0CC-942E-4762-BD34-64CE8FE18B92}" type="presParOf" srcId="{B6EDB4EC-5CEC-4381-A268-C7C813101C05}" destId="{643D7C65-5587-4AD1-8255-C7B092F6048C}" srcOrd="0" destOrd="0" presId="urn:microsoft.com/office/officeart/2005/8/layout/list1"/>
    <dgm:cxn modelId="{BA4140C0-DDC7-42A6-A405-78683ED28DAC}" type="presParOf" srcId="{B6EDB4EC-5CEC-4381-A268-C7C813101C05}" destId="{6B4D4FD3-D6E5-49EA-93EB-DE7AA17A700C}" srcOrd="1" destOrd="0" presId="urn:microsoft.com/office/officeart/2005/8/layout/list1"/>
    <dgm:cxn modelId="{8086AA90-5F27-4C4D-A808-3282595C2559}" type="presParOf" srcId="{0C0D58A0-06B4-494E-8288-A393949FEF2D}" destId="{0F6981EC-4268-4B49-9F9D-5FB1A4F0392E}" srcOrd="13" destOrd="0" presId="urn:microsoft.com/office/officeart/2005/8/layout/list1"/>
    <dgm:cxn modelId="{9B3986A2-447E-4555-84AA-75F0EAEBD640}" type="presParOf" srcId="{0C0D58A0-06B4-494E-8288-A393949FEF2D}" destId="{C6D248AE-9764-4E0D-8F00-7F4226A4194B}"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D93E086-E822-4B60-8F5F-1BDA67F98BD1}" type="doc">
      <dgm:prSet loTypeId="urn:microsoft.com/office/officeart/2005/8/layout/process2" loCatId="process" qsTypeId="urn:microsoft.com/office/officeart/2005/8/quickstyle/simple1#4" qsCatId="simple" csTypeId="urn:microsoft.com/office/officeart/2005/8/colors/colorful5" csCatId="colorful" phldr="1"/>
      <dgm:spPr/>
    </dgm:pt>
    <dgm:pt modelId="{D0F4DC16-6768-42CA-809E-EED63AA928DD}">
      <dgm:prSet phldrT="[Texte]"/>
      <dgm:spPr/>
      <dgm:t>
        <a:bodyPr/>
        <a:lstStyle/>
        <a:p>
          <a:r>
            <a:rPr lang="fr-FR" b="1" dirty="0" smtClean="0"/>
            <a:t>importer</a:t>
          </a:r>
          <a:endParaRPr lang="fr-FR" b="1" dirty="0"/>
        </a:p>
      </dgm:t>
    </dgm:pt>
    <dgm:pt modelId="{65417535-0EA6-4B87-B12F-612DC6041648}" type="parTrans" cxnId="{236F9552-0AF3-40C3-A146-E41B84339C0D}">
      <dgm:prSet/>
      <dgm:spPr/>
      <dgm:t>
        <a:bodyPr/>
        <a:lstStyle/>
        <a:p>
          <a:endParaRPr lang="fr-FR"/>
        </a:p>
      </dgm:t>
    </dgm:pt>
    <dgm:pt modelId="{7A438550-EDE3-4846-9C16-2F4FDDE8C14A}" type="sibTrans" cxnId="{236F9552-0AF3-40C3-A146-E41B84339C0D}">
      <dgm:prSet/>
      <dgm:spPr/>
      <dgm:t>
        <a:bodyPr/>
        <a:lstStyle/>
        <a:p>
          <a:endParaRPr lang="fr-FR"/>
        </a:p>
      </dgm:t>
    </dgm:pt>
    <dgm:pt modelId="{251B7192-FA68-4FE0-96AC-9DC5D5E606CB}">
      <dgm:prSet phldrT="[Texte]"/>
      <dgm:spPr/>
      <dgm:t>
        <a:bodyPr/>
        <a:lstStyle/>
        <a:p>
          <a:r>
            <a:rPr lang="fr-FR" b="1" dirty="0" smtClean="0"/>
            <a:t>détenir</a:t>
          </a:r>
          <a:endParaRPr lang="fr-FR" b="1" dirty="0"/>
        </a:p>
      </dgm:t>
    </dgm:pt>
    <dgm:pt modelId="{EFED9CBF-B8B7-476B-B390-3B73239E60C9}" type="parTrans" cxnId="{02269EC3-DE65-43AF-8A68-040AFA2643BF}">
      <dgm:prSet/>
      <dgm:spPr/>
      <dgm:t>
        <a:bodyPr/>
        <a:lstStyle/>
        <a:p>
          <a:endParaRPr lang="fr-FR"/>
        </a:p>
      </dgm:t>
    </dgm:pt>
    <dgm:pt modelId="{8FEC8C2F-CC8B-402E-AD12-80252DDFD4CD}" type="sibTrans" cxnId="{02269EC3-DE65-43AF-8A68-040AFA2643BF}">
      <dgm:prSet/>
      <dgm:spPr/>
      <dgm:t>
        <a:bodyPr/>
        <a:lstStyle/>
        <a:p>
          <a:endParaRPr lang="fr-FR"/>
        </a:p>
      </dgm:t>
    </dgm:pt>
    <dgm:pt modelId="{DCB07A6E-E00B-47FB-BBF8-8999826F8EC4}">
      <dgm:prSet phldrT="[Texte]"/>
      <dgm:spPr/>
      <dgm:t>
        <a:bodyPr/>
        <a:lstStyle/>
        <a:p>
          <a:r>
            <a:rPr lang="fr-FR" b="1" dirty="0" smtClean="0"/>
            <a:t>Offrir ou céder</a:t>
          </a:r>
          <a:endParaRPr lang="fr-FR" b="1" dirty="0"/>
        </a:p>
      </dgm:t>
    </dgm:pt>
    <dgm:pt modelId="{BC7E5BF5-A949-4E56-8FD4-3F265DEA606E}" type="parTrans" cxnId="{6848FF09-A6D5-48F8-9149-389A03822A70}">
      <dgm:prSet/>
      <dgm:spPr/>
      <dgm:t>
        <a:bodyPr/>
        <a:lstStyle/>
        <a:p>
          <a:endParaRPr lang="fr-FR"/>
        </a:p>
      </dgm:t>
    </dgm:pt>
    <dgm:pt modelId="{86AAC005-420F-4706-9D61-BD16A5D04539}" type="sibTrans" cxnId="{6848FF09-A6D5-48F8-9149-389A03822A70}">
      <dgm:prSet/>
      <dgm:spPr/>
      <dgm:t>
        <a:bodyPr/>
        <a:lstStyle/>
        <a:p>
          <a:endParaRPr lang="fr-FR"/>
        </a:p>
      </dgm:t>
    </dgm:pt>
    <dgm:pt modelId="{326BF9DC-D3D8-4615-8AA0-E6301F415A43}">
      <dgm:prSet phldrT="[Texte]"/>
      <dgm:spPr/>
      <dgm:t>
        <a:bodyPr/>
        <a:lstStyle/>
        <a:p>
          <a:r>
            <a:rPr lang="fr-FR" b="1" dirty="0" smtClean="0"/>
            <a:t>Mettre à disposition</a:t>
          </a:r>
          <a:endParaRPr lang="fr-FR" b="1" dirty="0"/>
        </a:p>
      </dgm:t>
    </dgm:pt>
    <dgm:pt modelId="{AD529A0E-8915-45B9-8027-76C10036A3A1}" type="parTrans" cxnId="{0ECA5D7F-D4B7-4F16-8D52-AE426A8655D3}">
      <dgm:prSet/>
      <dgm:spPr/>
      <dgm:t>
        <a:bodyPr/>
        <a:lstStyle/>
        <a:p>
          <a:endParaRPr lang="fr-FR"/>
        </a:p>
      </dgm:t>
    </dgm:pt>
    <dgm:pt modelId="{6E7A4428-840F-465B-9006-4DCC555CCC0F}" type="sibTrans" cxnId="{0ECA5D7F-D4B7-4F16-8D52-AE426A8655D3}">
      <dgm:prSet/>
      <dgm:spPr/>
      <dgm:t>
        <a:bodyPr/>
        <a:lstStyle/>
        <a:p>
          <a:endParaRPr lang="fr-FR"/>
        </a:p>
      </dgm:t>
    </dgm:pt>
    <dgm:pt modelId="{0322C2B3-02E6-4FAB-9622-D496D6FF5EB6}">
      <dgm:prSet phldrT="[Texte]"/>
      <dgm:spPr/>
      <dgm:t>
        <a:bodyPr/>
        <a:lstStyle/>
        <a:p>
          <a:r>
            <a:rPr lang="fr-FR" b="1" dirty="0" smtClean="0"/>
            <a:t>Des équipements, instruments, programme informatique, donnée</a:t>
          </a:r>
          <a:endParaRPr lang="fr-FR" b="1" dirty="0"/>
        </a:p>
      </dgm:t>
    </dgm:pt>
    <dgm:pt modelId="{B0352FF2-8978-4923-8E72-404995B4B0AD}" type="parTrans" cxnId="{0F827F9C-CE6C-41FC-B1AC-1785E8C92D02}">
      <dgm:prSet/>
      <dgm:spPr/>
      <dgm:t>
        <a:bodyPr/>
        <a:lstStyle/>
        <a:p>
          <a:endParaRPr lang="fr-FR"/>
        </a:p>
      </dgm:t>
    </dgm:pt>
    <dgm:pt modelId="{EFF5ECF0-6DF7-4801-93D6-4786B608832F}" type="sibTrans" cxnId="{0F827F9C-CE6C-41FC-B1AC-1785E8C92D02}">
      <dgm:prSet/>
      <dgm:spPr/>
      <dgm:t>
        <a:bodyPr/>
        <a:lstStyle/>
        <a:p>
          <a:endParaRPr lang="fr-FR"/>
        </a:p>
      </dgm:t>
    </dgm:pt>
    <dgm:pt modelId="{CBD82B79-304B-4C85-836C-A2D9A5D6A1B2}" type="pres">
      <dgm:prSet presAssocID="{3D93E086-E822-4B60-8F5F-1BDA67F98BD1}" presName="linearFlow" presStyleCnt="0">
        <dgm:presLayoutVars>
          <dgm:resizeHandles val="exact"/>
        </dgm:presLayoutVars>
      </dgm:prSet>
      <dgm:spPr/>
    </dgm:pt>
    <dgm:pt modelId="{AC3E1AEF-983B-49B2-8C30-C887A4D61C61}" type="pres">
      <dgm:prSet presAssocID="{D0F4DC16-6768-42CA-809E-EED63AA928DD}" presName="node" presStyleLbl="node1" presStyleIdx="0" presStyleCnt="5">
        <dgm:presLayoutVars>
          <dgm:bulletEnabled val="1"/>
        </dgm:presLayoutVars>
      </dgm:prSet>
      <dgm:spPr/>
      <dgm:t>
        <a:bodyPr/>
        <a:lstStyle/>
        <a:p>
          <a:endParaRPr lang="fr-FR"/>
        </a:p>
      </dgm:t>
    </dgm:pt>
    <dgm:pt modelId="{C3F96150-8B39-4D65-95CB-89805775E6BD}" type="pres">
      <dgm:prSet presAssocID="{7A438550-EDE3-4846-9C16-2F4FDDE8C14A}" presName="sibTrans" presStyleLbl="sibTrans2D1" presStyleIdx="0" presStyleCnt="4"/>
      <dgm:spPr/>
      <dgm:t>
        <a:bodyPr/>
        <a:lstStyle/>
        <a:p>
          <a:endParaRPr lang="fr-FR"/>
        </a:p>
      </dgm:t>
    </dgm:pt>
    <dgm:pt modelId="{BA77A691-9C47-4594-B8D0-8E414CA2A97D}" type="pres">
      <dgm:prSet presAssocID="{7A438550-EDE3-4846-9C16-2F4FDDE8C14A}" presName="connectorText" presStyleLbl="sibTrans2D1" presStyleIdx="0" presStyleCnt="4"/>
      <dgm:spPr/>
      <dgm:t>
        <a:bodyPr/>
        <a:lstStyle/>
        <a:p>
          <a:endParaRPr lang="fr-FR"/>
        </a:p>
      </dgm:t>
    </dgm:pt>
    <dgm:pt modelId="{33FB4E6E-05F7-48C9-B12E-2E3B02C05082}" type="pres">
      <dgm:prSet presAssocID="{251B7192-FA68-4FE0-96AC-9DC5D5E606CB}" presName="node" presStyleLbl="node1" presStyleIdx="1" presStyleCnt="5">
        <dgm:presLayoutVars>
          <dgm:bulletEnabled val="1"/>
        </dgm:presLayoutVars>
      </dgm:prSet>
      <dgm:spPr/>
      <dgm:t>
        <a:bodyPr/>
        <a:lstStyle/>
        <a:p>
          <a:endParaRPr lang="fr-FR"/>
        </a:p>
      </dgm:t>
    </dgm:pt>
    <dgm:pt modelId="{F6448FE7-14EC-44C3-B0F2-99BD098C1197}" type="pres">
      <dgm:prSet presAssocID="{8FEC8C2F-CC8B-402E-AD12-80252DDFD4CD}" presName="sibTrans" presStyleLbl="sibTrans2D1" presStyleIdx="1" presStyleCnt="4"/>
      <dgm:spPr/>
      <dgm:t>
        <a:bodyPr/>
        <a:lstStyle/>
        <a:p>
          <a:endParaRPr lang="fr-FR"/>
        </a:p>
      </dgm:t>
    </dgm:pt>
    <dgm:pt modelId="{F7A1911C-EB6D-4D3E-A2CE-C7BB0FF8CDCD}" type="pres">
      <dgm:prSet presAssocID="{8FEC8C2F-CC8B-402E-AD12-80252DDFD4CD}" presName="connectorText" presStyleLbl="sibTrans2D1" presStyleIdx="1" presStyleCnt="4"/>
      <dgm:spPr/>
      <dgm:t>
        <a:bodyPr/>
        <a:lstStyle/>
        <a:p>
          <a:endParaRPr lang="fr-FR"/>
        </a:p>
      </dgm:t>
    </dgm:pt>
    <dgm:pt modelId="{D615D703-87B5-44BB-8542-DB464A65E092}" type="pres">
      <dgm:prSet presAssocID="{DCB07A6E-E00B-47FB-BBF8-8999826F8EC4}" presName="node" presStyleLbl="node1" presStyleIdx="2" presStyleCnt="5">
        <dgm:presLayoutVars>
          <dgm:bulletEnabled val="1"/>
        </dgm:presLayoutVars>
      </dgm:prSet>
      <dgm:spPr/>
      <dgm:t>
        <a:bodyPr/>
        <a:lstStyle/>
        <a:p>
          <a:endParaRPr lang="fr-FR"/>
        </a:p>
      </dgm:t>
    </dgm:pt>
    <dgm:pt modelId="{74B8A731-70F8-4571-B31A-413CD6BC81FF}" type="pres">
      <dgm:prSet presAssocID="{86AAC005-420F-4706-9D61-BD16A5D04539}" presName="sibTrans" presStyleLbl="sibTrans2D1" presStyleIdx="2" presStyleCnt="4"/>
      <dgm:spPr/>
      <dgm:t>
        <a:bodyPr/>
        <a:lstStyle/>
        <a:p>
          <a:endParaRPr lang="fr-FR"/>
        </a:p>
      </dgm:t>
    </dgm:pt>
    <dgm:pt modelId="{B82B3056-1705-45B8-8879-944FC13A497B}" type="pres">
      <dgm:prSet presAssocID="{86AAC005-420F-4706-9D61-BD16A5D04539}" presName="connectorText" presStyleLbl="sibTrans2D1" presStyleIdx="2" presStyleCnt="4"/>
      <dgm:spPr/>
      <dgm:t>
        <a:bodyPr/>
        <a:lstStyle/>
        <a:p>
          <a:endParaRPr lang="fr-FR"/>
        </a:p>
      </dgm:t>
    </dgm:pt>
    <dgm:pt modelId="{487D8DB3-D271-4303-BD16-FE1A1AD8E5D1}" type="pres">
      <dgm:prSet presAssocID="{326BF9DC-D3D8-4615-8AA0-E6301F415A43}" presName="node" presStyleLbl="node1" presStyleIdx="3" presStyleCnt="5">
        <dgm:presLayoutVars>
          <dgm:bulletEnabled val="1"/>
        </dgm:presLayoutVars>
      </dgm:prSet>
      <dgm:spPr/>
      <dgm:t>
        <a:bodyPr/>
        <a:lstStyle/>
        <a:p>
          <a:endParaRPr lang="fr-FR"/>
        </a:p>
      </dgm:t>
    </dgm:pt>
    <dgm:pt modelId="{98B0C782-69DE-46FF-A1F7-DADCF36B2789}" type="pres">
      <dgm:prSet presAssocID="{6E7A4428-840F-465B-9006-4DCC555CCC0F}" presName="sibTrans" presStyleLbl="sibTrans2D1" presStyleIdx="3" presStyleCnt="4"/>
      <dgm:spPr/>
      <dgm:t>
        <a:bodyPr/>
        <a:lstStyle/>
        <a:p>
          <a:endParaRPr lang="fr-FR"/>
        </a:p>
      </dgm:t>
    </dgm:pt>
    <dgm:pt modelId="{164E3943-C138-4347-B031-E3402B813C1C}" type="pres">
      <dgm:prSet presAssocID="{6E7A4428-840F-465B-9006-4DCC555CCC0F}" presName="connectorText" presStyleLbl="sibTrans2D1" presStyleIdx="3" presStyleCnt="4"/>
      <dgm:spPr/>
      <dgm:t>
        <a:bodyPr/>
        <a:lstStyle/>
        <a:p>
          <a:endParaRPr lang="fr-FR"/>
        </a:p>
      </dgm:t>
    </dgm:pt>
    <dgm:pt modelId="{77BD2A6F-2197-4520-BDDA-CF254F506B72}" type="pres">
      <dgm:prSet presAssocID="{0322C2B3-02E6-4FAB-9622-D496D6FF5EB6}" presName="node" presStyleLbl="node1" presStyleIdx="4" presStyleCnt="5">
        <dgm:presLayoutVars>
          <dgm:bulletEnabled val="1"/>
        </dgm:presLayoutVars>
      </dgm:prSet>
      <dgm:spPr/>
      <dgm:t>
        <a:bodyPr/>
        <a:lstStyle/>
        <a:p>
          <a:endParaRPr lang="fr-FR"/>
        </a:p>
      </dgm:t>
    </dgm:pt>
  </dgm:ptLst>
  <dgm:cxnLst>
    <dgm:cxn modelId="{8C1260A5-1BF0-41C6-B86F-B49C63318090}" type="presOf" srcId="{D0F4DC16-6768-42CA-809E-EED63AA928DD}" destId="{AC3E1AEF-983B-49B2-8C30-C887A4D61C61}" srcOrd="0" destOrd="0" presId="urn:microsoft.com/office/officeart/2005/8/layout/process2"/>
    <dgm:cxn modelId="{0F827F9C-CE6C-41FC-B1AC-1785E8C92D02}" srcId="{3D93E086-E822-4B60-8F5F-1BDA67F98BD1}" destId="{0322C2B3-02E6-4FAB-9622-D496D6FF5EB6}" srcOrd="4" destOrd="0" parTransId="{B0352FF2-8978-4923-8E72-404995B4B0AD}" sibTransId="{EFF5ECF0-6DF7-4801-93D6-4786B608832F}"/>
    <dgm:cxn modelId="{17B93BA7-0791-4E7F-B31F-D4EBF2D2D307}" type="presOf" srcId="{86AAC005-420F-4706-9D61-BD16A5D04539}" destId="{B82B3056-1705-45B8-8879-944FC13A497B}" srcOrd="1" destOrd="0" presId="urn:microsoft.com/office/officeart/2005/8/layout/process2"/>
    <dgm:cxn modelId="{C6C40A07-5CE5-41F8-AA76-80E58865E257}" type="presOf" srcId="{326BF9DC-D3D8-4615-8AA0-E6301F415A43}" destId="{487D8DB3-D271-4303-BD16-FE1A1AD8E5D1}" srcOrd="0" destOrd="0" presId="urn:microsoft.com/office/officeart/2005/8/layout/process2"/>
    <dgm:cxn modelId="{0AF09671-681E-495E-B307-AF75E7234977}" type="presOf" srcId="{0322C2B3-02E6-4FAB-9622-D496D6FF5EB6}" destId="{77BD2A6F-2197-4520-BDDA-CF254F506B72}" srcOrd="0" destOrd="0" presId="urn:microsoft.com/office/officeart/2005/8/layout/process2"/>
    <dgm:cxn modelId="{2022470E-536D-4EE2-9230-ED89A5F44481}" type="presOf" srcId="{86AAC005-420F-4706-9D61-BD16A5D04539}" destId="{74B8A731-70F8-4571-B31A-413CD6BC81FF}" srcOrd="0" destOrd="0" presId="urn:microsoft.com/office/officeart/2005/8/layout/process2"/>
    <dgm:cxn modelId="{27F7989B-18A1-4201-A19E-9895BAD8671E}" type="presOf" srcId="{251B7192-FA68-4FE0-96AC-9DC5D5E606CB}" destId="{33FB4E6E-05F7-48C9-B12E-2E3B02C05082}" srcOrd="0" destOrd="0" presId="urn:microsoft.com/office/officeart/2005/8/layout/process2"/>
    <dgm:cxn modelId="{5F79895B-381A-460F-8F4C-719DA47473C8}" type="presOf" srcId="{8FEC8C2F-CC8B-402E-AD12-80252DDFD4CD}" destId="{F6448FE7-14EC-44C3-B0F2-99BD098C1197}" srcOrd="0" destOrd="0" presId="urn:microsoft.com/office/officeart/2005/8/layout/process2"/>
    <dgm:cxn modelId="{02269EC3-DE65-43AF-8A68-040AFA2643BF}" srcId="{3D93E086-E822-4B60-8F5F-1BDA67F98BD1}" destId="{251B7192-FA68-4FE0-96AC-9DC5D5E606CB}" srcOrd="1" destOrd="0" parTransId="{EFED9CBF-B8B7-476B-B390-3B73239E60C9}" sibTransId="{8FEC8C2F-CC8B-402E-AD12-80252DDFD4CD}"/>
    <dgm:cxn modelId="{E7651180-2E4B-4606-960C-82F2779A1485}" type="presOf" srcId="{7A438550-EDE3-4846-9C16-2F4FDDE8C14A}" destId="{BA77A691-9C47-4594-B8D0-8E414CA2A97D}" srcOrd="1" destOrd="0" presId="urn:microsoft.com/office/officeart/2005/8/layout/process2"/>
    <dgm:cxn modelId="{06C8AD0A-3A2B-4889-B3A5-64E466195688}" type="presOf" srcId="{6E7A4428-840F-465B-9006-4DCC555CCC0F}" destId="{98B0C782-69DE-46FF-A1F7-DADCF36B2789}" srcOrd="0" destOrd="0" presId="urn:microsoft.com/office/officeart/2005/8/layout/process2"/>
    <dgm:cxn modelId="{6848FF09-A6D5-48F8-9149-389A03822A70}" srcId="{3D93E086-E822-4B60-8F5F-1BDA67F98BD1}" destId="{DCB07A6E-E00B-47FB-BBF8-8999826F8EC4}" srcOrd="2" destOrd="0" parTransId="{BC7E5BF5-A949-4E56-8FD4-3F265DEA606E}" sibTransId="{86AAC005-420F-4706-9D61-BD16A5D04539}"/>
    <dgm:cxn modelId="{12E45CB3-7776-4BE2-AC77-7B795F8FF257}" type="presOf" srcId="{8FEC8C2F-CC8B-402E-AD12-80252DDFD4CD}" destId="{F7A1911C-EB6D-4D3E-A2CE-C7BB0FF8CDCD}" srcOrd="1" destOrd="0" presId="urn:microsoft.com/office/officeart/2005/8/layout/process2"/>
    <dgm:cxn modelId="{0A374EB3-0CC4-48C8-8CC1-3035C93969C5}" type="presOf" srcId="{DCB07A6E-E00B-47FB-BBF8-8999826F8EC4}" destId="{D615D703-87B5-44BB-8542-DB464A65E092}" srcOrd="0" destOrd="0" presId="urn:microsoft.com/office/officeart/2005/8/layout/process2"/>
    <dgm:cxn modelId="{236F9552-0AF3-40C3-A146-E41B84339C0D}" srcId="{3D93E086-E822-4B60-8F5F-1BDA67F98BD1}" destId="{D0F4DC16-6768-42CA-809E-EED63AA928DD}" srcOrd="0" destOrd="0" parTransId="{65417535-0EA6-4B87-B12F-612DC6041648}" sibTransId="{7A438550-EDE3-4846-9C16-2F4FDDE8C14A}"/>
    <dgm:cxn modelId="{0ECA5D7F-D4B7-4F16-8D52-AE426A8655D3}" srcId="{3D93E086-E822-4B60-8F5F-1BDA67F98BD1}" destId="{326BF9DC-D3D8-4615-8AA0-E6301F415A43}" srcOrd="3" destOrd="0" parTransId="{AD529A0E-8915-45B9-8027-76C10036A3A1}" sibTransId="{6E7A4428-840F-465B-9006-4DCC555CCC0F}"/>
    <dgm:cxn modelId="{6FB9BB55-1A2F-4DB0-88D0-E54FFD609509}" type="presOf" srcId="{7A438550-EDE3-4846-9C16-2F4FDDE8C14A}" destId="{C3F96150-8B39-4D65-95CB-89805775E6BD}" srcOrd="0" destOrd="0" presId="urn:microsoft.com/office/officeart/2005/8/layout/process2"/>
    <dgm:cxn modelId="{91B444E5-5C6E-4DEF-8B11-7B0AFF4A5D85}" type="presOf" srcId="{6E7A4428-840F-465B-9006-4DCC555CCC0F}" destId="{164E3943-C138-4347-B031-E3402B813C1C}" srcOrd="1" destOrd="0" presId="urn:microsoft.com/office/officeart/2005/8/layout/process2"/>
    <dgm:cxn modelId="{02FAD601-7498-44E0-9EE0-2C345E38FF18}" type="presOf" srcId="{3D93E086-E822-4B60-8F5F-1BDA67F98BD1}" destId="{CBD82B79-304B-4C85-836C-A2D9A5D6A1B2}" srcOrd="0" destOrd="0" presId="urn:microsoft.com/office/officeart/2005/8/layout/process2"/>
    <dgm:cxn modelId="{4D97AEA7-6EEE-430F-827A-8684802FA34D}" type="presParOf" srcId="{CBD82B79-304B-4C85-836C-A2D9A5D6A1B2}" destId="{AC3E1AEF-983B-49B2-8C30-C887A4D61C61}" srcOrd="0" destOrd="0" presId="urn:microsoft.com/office/officeart/2005/8/layout/process2"/>
    <dgm:cxn modelId="{8A543C60-C1E2-4002-90EB-62CA4F09EAC6}" type="presParOf" srcId="{CBD82B79-304B-4C85-836C-A2D9A5D6A1B2}" destId="{C3F96150-8B39-4D65-95CB-89805775E6BD}" srcOrd="1" destOrd="0" presId="urn:microsoft.com/office/officeart/2005/8/layout/process2"/>
    <dgm:cxn modelId="{B2520B00-BB89-48E2-B2F4-2F694F74CCFD}" type="presParOf" srcId="{C3F96150-8B39-4D65-95CB-89805775E6BD}" destId="{BA77A691-9C47-4594-B8D0-8E414CA2A97D}" srcOrd="0" destOrd="0" presId="urn:microsoft.com/office/officeart/2005/8/layout/process2"/>
    <dgm:cxn modelId="{1C696921-7A93-4989-A48C-C58661A4B3A6}" type="presParOf" srcId="{CBD82B79-304B-4C85-836C-A2D9A5D6A1B2}" destId="{33FB4E6E-05F7-48C9-B12E-2E3B02C05082}" srcOrd="2" destOrd="0" presId="urn:microsoft.com/office/officeart/2005/8/layout/process2"/>
    <dgm:cxn modelId="{238598D3-512B-484C-BCD3-9CDE69B48F89}" type="presParOf" srcId="{CBD82B79-304B-4C85-836C-A2D9A5D6A1B2}" destId="{F6448FE7-14EC-44C3-B0F2-99BD098C1197}" srcOrd="3" destOrd="0" presId="urn:microsoft.com/office/officeart/2005/8/layout/process2"/>
    <dgm:cxn modelId="{72038D95-D78E-4160-879A-A62E39B4EC9A}" type="presParOf" srcId="{F6448FE7-14EC-44C3-B0F2-99BD098C1197}" destId="{F7A1911C-EB6D-4D3E-A2CE-C7BB0FF8CDCD}" srcOrd="0" destOrd="0" presId="urn:microsoft.com/office/officeart/2005/8/layout/process2"/>
    <dgm:cxn modelId="{E05B485D-8D72-41F8-A412-213978E0B2E6}" type="presParOf" srcId="{CBD82B79-304B-4C85-836C-A2D9A5D6A1B2}" destId="{D615D703-87B5-44BB-8542-DB464A65E092}" srcOrd="4" destOrd="0" presId="urn:microsoft.com/office/officeart/2005/8/layout/process2"/>
    <dgm:cxn modelId="{D716BF71-1014-4A2D-B412-40BA66C7CBBD}" type="presParOf" srcId="{CBD82B79-304B-4C85-836C-A2D9A5D6A1B2}" destId="{74B8A731-70F8-4571-B31A-413CD6BC81FF}" srcOrd="5" destOrd="0" presId="urn:microsoft.com/office/officeart/2005/8/layout/process2"/>
    <dgm:cxn modelId="{10272285-A218-4EBC-AD85-5DDF887798E2}" type="presParOf" srcId="{74B8A731-70F8-4571-B31A-413CD6BC81FF}" destId="{B82B3056-1705-45B8-8879-944FC13A497B}" srcOrd="0" destOrd="0" presId="urn:microsoft.com/office/officeart/2005/8/layout/process2"/>
    <dgm:cxn modelId="{179B4D73-C8FC-49E5-A32D-EA60C01D376F}" type="presParOf" srcId="{CBD82B79-304B-4C85-836C-A2D9A5D6A1B2}" destId="{487D8DB3-D271-4303-BD16-FE1A1AD8E5D1}" srcOrd="6" destOrd="0" presId="urn:microsoft.com/office/officeart/2005/8/layout/process2"/>
    <dgm:cxn modelId="{3160E720-3D17-4F44-8750-36CFF89EE009}" type="presParOf" srcId="{CBD82B79-304B-4C85-836C-A2D9A5D6A1B2}" destId="{98B0C782-69DE-46FF-A1F7-DADCF36B2789}" srcOrd="7" destOrd="0" presId="urn:microsoft.com/office/officeart/2005/8/layout/process2"/>
    <dgm:cxn modelId="{74B8A106-1FC9-4DF1-9B78-C3410CAC906F}" type="presParOf" srcId="{98B0C782-69DE-46FF-A1F7-DADCF36B2789}" destId="{164E3943-C138-4347-B031-E3402B813C1C}" srcOrd="0" destOrd="0" presId="urn:microsoft.com/office/officeart/2005/8/layout/process2"/>
    <dgm:cxn modelId="{60148694-D102-4644-B3F2-AFC6E2D1F24C}" type="presParOf" srcId="{CBD82B79-304B-4C85-836C-A2D9A5D6A1B2}" destId="{77BD2A6F-2197-4520-BDDA-CF254F506B72}" srcOrd="8"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BAD0661-EE5D-46A3-84CC-4A4433648E12}" type="doc">
      <dgm:prSet loTypeId="urn:microsoft.com/office/officeart/2005/8/layout/vList5" loCatId="list" qsTypeId="urn:microsoft.com/office/officeart/2005/8/quickstyle/simple1#5" qsCatId="simple" csTypeId="urn:microsoft.com/office/officeart/2005/8/colors/colorful5" csCatId="colorful" phldr="1"/>
      <dgm:spPr/>
      <dgm:t>
        <a:bodyPr/>
        <a:lstStyle/>
        <a:p>
          <a:endParaRPr lang="fr-FR"/>
        </a:p>
      </dgm:t>
    </dgm:pt>
    <dgm:pt modelId="{5752BBBE-76CC-438D-931D-C09684F92400}">
      <dgm:prSet phldrT="[Texte]"/>
      <dgm:spPr/>
      <dgm:t>
        <a:bodyPr/>
        <a:lstStyle/>
        <a:p>
          <a:r>
            <a:rPr lang="fr-FR" b="1" dirty="0" smtClean="0"/>
            <a:t>Usurpation d’identité numérique</a:t>
          </a:r>
        </a:p>
        <a:p>
          <a:r>
            <a:rPr lang="fr-FR" b="1" dirty="0" smtClean="0"/>
            <a:t>(C. Pénal art. 226-4-1</a:t>
          </a:r>
          <a:r>
            <a:rPr lang="fr-FR" b="1" baseline="0" dirty="0" smtClean="0"/>
            <a:t>)</a:t>
          </a:r>
          <a:endParaRPr lang="fr-FR" dirty="0"/>
        </a:p>
      </dgm:t>
    </dgm:pt>
    <dgm:pt modelId="{4842A49D-952B-497C-9D75-AE0F1F426B9E}" type="parTrans" cxnId="{D0691051-E75B-4246-BBD5-AB41911113C5}">
      <dgm:prSet/>
      <dgm:spPr/>
      <dgm:t>
        <a:bodyPr/>
        <a:lstStyle/>
        <a:p>
          <a:endParaRPr lang="fr-FR"/>
        </a:p>
      </dgm:t>
    </dgm:pt>
    <dgm:pt modelId="{7DA33D6E-775B-43F4-B7E3-A27159771A1F}" type="sibTrans" cxnId="{D0691051-E75B-4246-BBD5-AB41911113C5}">
      <dgm:prSet/>
      <dgm:spPr/>
      <dgm:t>
        <a:bodyPr/>
        <a:lstStyle/>
        <a:p>
          <a:endParaRPr lang="fr-FR"/>
        </a:p>
      </dgm:t>
    </dgm:pt>
    <dgm:pt modelId="{D0EA8F41-BE76-4E50-8D31-B6429A69FB26}">
      <dgm:prSet phldrT="[Texte]"/>
      <dgm:spPr/>
      <dgm:t>
        <a:bodyPr/>
        <a:lstStyle/>
        <a:p>
          <a:r>
            <a:rPr lang="fr-FR" b="1" baseline="0" dirty="0" smtClean="0">
              <a:solidFill>
                <a:schemeClr val="tx2"/>
              </a:solidFill>
              <a:latin typeface="Arial"/>
              <a:ea typeface="+mn-ea"/>
              <a:cs typeface="Arial"/>
            </a:rPr>
            <a:t>1 an de prison</a:t>
          </a:r>
          <a:endParaRPr lang="fr-FR" dirty="0">
            <a:solidFill>
              <a:schemeClr val="tx2"/>
            </a:solidFill>
          </a:endParaRPr>
        </a:p>
      </dgm:t>
    </dgm:pt>
    <dgm:pt modelId="{D94DA396-7B4E-4A95-B8B6-1111B7FDC0F9}" type="parTrans" cxnId="{FDF1C65F-FFDC-4C26-BC36-7410A2959ABE}">
      <dgm:prSet/>
      <dgm:spPr/>
      <dgm:t>
        <a:bodyPr/>
        <a:lstStyle/>
        <a:p>
          <a:endParaRPr lang="fr-FR"/>
        </a:p>
      </dgm:t>
    </dgm:pt>
    <dgm:pt modelId="{6543B31E-519A-4D05-8007-29E6A4E9656D}" type="sibTrans" cxnId="{FDF1C65F-FFDC-4C26-BC36-7410A2959ABE}">
      <dgm:prSet/>
      <dgm:spPr/>
      <dgm:t>
        <a:bodyPr/>
        <a:lstStyle/>
        <a:p>
          <a:endParaRPr lang="fr-FR"/>
        </a:p>
      </dgm:t>
    </dgm:pt>
    <dgm:pt modelId="{81B8ED0F-B62C-4197-9D0A-D00B55D0BC7B}">
      <dgm:prSet phldrT="[Texte]"/>
      <dgm:spPr/>
      <dgm:t>
        <a:bodyPr/>
        <a:lstStyle/>
        <a:p>
          <a:r>
            <a:rPr lang="fr-FR" b="1" dirty="0" smtClean="0"/>
            <a:t>Happy</a:t>
          </a:r>
          <a:r>
            <a:rPr lang="fr-FR" b="1" baseline="0" dirty="0" smtClean="0"/>
            <a:t> </a:t>
          </a:r>
          <a:r>
            <a:rPr lang="fr-FR" b="1" baseline="0" dirty="0" err="1" smtClean="0"/>
            <a:t>Slapping</a:t>
          </a:r>
          <a:endParaRPr lang="fr-FR" b="1" baseline="0" dirty="0" smtClean="0"/>
        </a:p>
        <a:p>
          <a:r>
            <a:rPr lang="fr-FR" b="1" baseline="0" dirty="0" smtClean="0"/>
            <a:t>(</a:t>
          </a:r>
          <a:r>
            <a:rPr lang="fr-FR" b="1" dirty="0" smtClean="0">
              <a:latin typeface="+mn-lt"/>
              <a:ea typeface="+mn-ea"/>
              <a:cs typeface="+mn-cs"/>
            </a:rPr>
            <a:t>C. Pénal art. 222-33-3 )</a:t>
          </a:r>
          <a:endParaRPr lang="fr-FR" dirty="0"/>
        </a:p>
      </dgm:t>
    </dgm:pt>
    <dgm:pt modelId="{CC4BB8AF-4803-4119-8169-CF279DB373C7}" type="parTrans" cxnId="{6B36A560-78D9-4AC9-89A2-D77CD31EBEB2}">
      <dgm:prSet/>
      <dgm:spPr/>
      <dgm:t>
        <a:bodyPr/>
        <a:lstStyle/>
        <a:p>
          <a:endParaRPr lang="fr-FR"/>
        </a:p>
      </dgm:t>
    </dgm:pt>
    <dgm:pt modelId="{BA8EB8FA-03D4-4BEF-86A1-EB4F490298E7}" type="sibTrans" cxnId="{6B36A560-78D9-4AC9-89A2-D77CD31EBEB2}">
      <dgm:prSet/>
      <dgm:spPr/>
      <dgm:t>
        <a:bodyPr/>
        <a:lstStyle/>
        <a:p>
          <a:endParaRPr lang="fr-FR"/>
        </a:p>
      </dgm:t>
    </dgm:pt>
    <dgm:pt modelId="{8AF65EB3-9E7A-4770-8A6A-4226208F9DD9}">
      <dgm:prSet phldrT="[Texte]"/>
      <dgm:spPr/>
      <dgm:t>
        <a:bodyPr/>
        <a:lstStyle/>
        <a:p>
          <a:r>
            <a:rPr lang="fr-FR" b="1" dirty="0" smtClean="0">
              <a:solidFill>
                <a:srgbClr val="002F5C"/>
              </a:solidFill>
            </a:rPr>
            <a:t>5 ans de prison </a:t>
          </a:r>
          <a:endParaRPr lang="fr-FR" dirty="0"/>
        </a:p>
      </dgm:t>
    </dgm:pt>
    <dgm:pt modelId="{305FBE8B-64C5-4C9A-8973-906EA68A35EA}" type="parTrans" cxnId="{903EF899-7112-4710-A78E-C48BBBD1B1EB}">
      <dgm:prSet/>
      <dgm:spPr/>
      <dgm:t>
        <a:bodyPr/>
        <a:lstStyle/>
        <a:p>
          <a:endParaRPr lang="fr-FR"/>
        </a:p>
      </dgm:t>
    </dgm:pt>
    <dgm:pt modelId="{5BD8AC0B-1D07-4ABA-97AF-91FD6B08FCE0}" type="sibTrans" cxnId="{903EF899-7112-4710-A78E-C48BBBD1B1EB}">
      <dgm:prSet/>
      <dgm:spPr/>
      <dgm:t>
        <a:bodyPr/>
        <a:lstStyle/>
        <a:p>
          <a:endParaRPr lang="fr-FR"/>
        </a:p>
      </dgm:t>
    </dgm:pt>
    <dgm:pt modelId="{1CCDA3C6-D60A-4E7E-A2A5-705DAE2BD9A8}">
      <dgm:prSet phldrT="[Texte]"/>
      <dgm:spPr/>
      <dgm:t>
        <a:bodyPr/>
        <a:lstStyle/>
        <a:p>
          <a:r>
            <a:rPr lang="fr-FR" b="1" smtClean="0"/>
            <a:t>Téléchargement</a:t>
          </a:r>
          <a:r>
            <a:rPr lang="fr-FR" b="1" baseline="0" smtClean="0"/>
            <a:t> illicite / Streaming</a:t>
          </a:r>
          <a:endParaRPr lang="fr-FR" dirty="0"/>
        </a:p>
      </dgm:t>
    </dgm:pt>
    <dgm:pt modelId="{857D587D-4A7D-4C4F-A9B0-FE8FE104072A}" type="parTrans" cxnId="{3C3AA62B-27D2-4B4F-9064-C8654728C2DF}">
      <dgm:prSet/>
      <dgm:spPr/>
      <dgm:t>
        <a:bodyPr/>
        <a:lstStyle/>
        <a:p>
          <a:endParaRPr lang="fr-FR"/>
        </a:p>
      </dgm:t>
    </dgm:pt>
    <dgm:pt modelId="{64B7CFB6-8CF9-4D90-80EC-DA67568BB11E}" type="sibTrans" cxnId="{3C3AA62B-27D2-4B4F-9064-C8654728C2DF}">
      <dgm:prSet/>
      <dgm:spPr/>
      <dgm:t>
        <a:bodyPr/>
        <a:lstStyle/>
        <a:p>
          <a:endParaRPr lang="fr-FR"/>
        </a:p>
      </dgm:t>
    </dgm:pt>
    <dgm:pt modelId="{2AF73CA3-38F5-4DAC-B87E-691C16599BBD}">
      <dgm:prSet/>
      <dgm:spPr/>
      <dgm:t>
        <a:bodyPr/>
        <a:lstStyle/>
        <a:p>
          <a:pPr rtl="0"/>
          <a:r>
            <a:rPr lang="fr-FR" b="1" baseline="0" dirty="0" smtClean="0">
              <a:solidFill>
                <a:schemeClr val="tx2"/>
              </a:solidFill>
              <a:latin typeface="Arial"/>
              <a:ea typeface="+mn-ea"/>
              <a:cs typeface="Arial"/>
            </a:rPr>
            <a:t>15 000 </a:t>
          </a:r>
          <a:r>
            <a:rPr lang="fr-FR" b="1" baseline="0" dirty="0" smtClean="0">
              <a:solidFill>
                <a:schemeClr val="tx2"/>
              </a:solidFill>
              <a:latin typeface="Arial"/>
              <a:cs typeface="Arial"/>
            </a:rPr>
            <a:t>€ d’amende</a:t>
          </a:r>
          <a:endParaRPr lang="fr-FR" b="1" dirty="0" smtClean="0">
            <a:solidFill>
              <a:schemeClr val="tx2"/>
            </a:solidFill>
          </a:endParaRPr>
        </a:p>
      </dgm:t>
    </dgm:pt>
    <dgm:pt modelId="{597240AF-5F5B-4361-AE4A-221D8ECA3E84}" type="parTrans" cxnId="{E2433352-F444-47DC-AE02-7950CB7BD01A}">
      <dgm:prSet/>
      <dgm:spPr/>
      <dgm:t>
        <a:bodyPr/>
        <a:lstStyle/>
        <a:p>
          <a:endParaRPr lang="fr-FR"/>
        </a:p>
      </dgm:t>
    </dgm:pt>
    <dgm:pt modelId="{922495E1-690E-4CD5-A0B1-E7902696060F}" type="sibTrans" cxnId="{E2433352-F444-47DC-AE02-7950CB7BD01A}">
      <dgm:prSet/>
      <dgm:spPr/>
      <dgm:t>
        <a:bodyPr/>
        <a:lstStyle/>
        <a:p>
          <a:endParaRPr lang="fr-FR"/>
        </a:p>
      </dgm:t>
    </dgm:pt>
    <dgm:pt modelId="{05138624-2DAB-43E0-B1B4-35A2CFA4BCE3}">
      <dgm:prSet/>
      <dgm:spPr/>
      <dgm:t>
        <a:bodyPr/>
        <a:lstStyle/>
        <a:p>
          <a:r>
            <a:rPr lang="fr-FR" b="1" dirty="0" smtClean="0">
              <a:solidFill>
                <a:srgbClr val="002F5C"/>
              </a:solidFill>
            </a:rPr>
            <a:t>75</a:t>
          </a:r>
          <a:r>
            <a:rPr lang="fr-FR" b="1" baseline="0" dirty="0" smtClean="0">
              <a:solidFill>
                <a:srgbClr val="002F5C"/>
              </a:solidFill>
            </a:rPr>
            <a:t> 000 </a:t>
          </a:r>
          <a:r>
            <a:rPr lang="fr-FR" b="1" baseline="0" dirty="0" smtClean="0">
              <a:solidFill>
                <a:srgbClr val="002F5C"/>
              </a:solidFill>
              <a:latin typeface="Arial"/>
              <a:cs typeface="Arial"/>
            </a:rPr>
            <a:t>€ d’amende</a:t>
          </a:r>
          <a:endParaRPr lang="fr-FR" b="1" dirty="0">
            <a:solidFill>
              <a:srgbClr val="002F5C"/>
            </a:solidFill>
          </a:endParaRPr>
        </a:p>
      </dgm:t>
    </dgm:pt>
    <dgm:pt modelId="{F6F00780-C2F6-4745-A3B6-F910D5E16552}" type="parTrans" cxnId="{4B367CF1-5614-4A82-97C7-36A48769AE69}">
      <dgm:prSet/>
      <dgm:spPr/>
      <dgm:t>
        <a:bodyPr/>
        <a:lstStyle/>
        <a:p>
          <a:endParaRPr lang="fr-FR"/>
        </a:p>
      </dgm:t>
    </dgm:pt>
    <dgm:pt modelId="{0337CDA1-0812-4309-BE43-42488F0A7972}" type="sibTrans" cxnId="{4B367CF1-5614-4A82-97C7-36A48769AE69}">
      <dgm:prSet/>
      <dgm:spPr/>
      <dgm:t>
        <a:bodyPr/>
        <a:lstStyle/>
        <a:p>
          <a:endParaRPr lang="fr-FR"/>
        </a:p>
      </dgm:t>
    </dgm:pt>
    <dgm:pt modelId="{32022851-CE0B-42C8-B2CD-7B1E4B0A0E6C}">
      <dgm:prSet phldrT="[Texte]"/>
      <dgm:spPr/>
      <dgm:t>
        <a:bodyPr/>
        <a:lstStyle/>
        <a:p>
          <a:pPr rtl="0"/>
          <a:r>
            <a:rPr lang="fr-FR" b="1" dirty="0" smtClean="0">
              <a:solidFill>
                <a:srgbClr val="002F5C"/>
              </a:solidFill>
            </a:rPr>
            <a:t>3 ans de prison</a:t>
          </a:r>
          <a:endParaRPr lang="fr-FR" dirty="0"/>
        </a:p>
      </dgm:t>
    </dgm:pt>
    <dgm:pt modelId="{60F1DE89-C5BF-4EDD-B6DB-A49981225E36}" type="parTrans" cxnId="{10CBBC08-7148-43AE-AA6C-C7FC5AE64ACC}">
      <dgm:prSet/>
      <dgm:spPr/>
    </dgm:pt>
    <dgm:pt modelId="{43A9FFA1-3326-4933-BD60-D23729C2330B}" type="sibTrans" cxnId="{10CBBC08-7148-43AE-AA6C-C7FC5AE64ACC}">
      <dgm:prSet/>
      <dgm:spPr/>
    </dgm:pt>
    <dgm:pt modelId="{1832AF08-8C1C-4094-9F14-ED59D588FFB5}">
      <dgm:prSet phldrT="[Texte]"/>
      <dgm:spPr/>
      <dgm:t>
        <a:bodyPr/>
        <a:lstStyle/>
        <a:p>
          <a:pPr rtl="0"/>
          <a:r>
            <a:rPr lang="fr-FR" b="1" dirty="0" smtClean="0">
              <a:solidFill>
                <a:srgbClr val="002F5C"/>
              </a:solidFill>
            </a:rPr>
            <a:t>300</a:t>
          </a:r>
          <a:r>
            <a:rPr lang="fr-FR" b="1" baseline="0" dirty="0" smtClean="0">
              <a:solidFill>
                <a:srgbClr val="002F5C"/>
              </a:solidFill>
            </a:rPr>
            <a:t> 000 </a:t>
          </a:r>
          <a:r>
            <a:rPr lang="fr-FR" b="1" baseline="0" dirty="0" smtClean="0">
              <a:solidFill>
                <a:srgbClr val="002F5C"/>
              </a:solidFill>
              <a:latin typeface="Arial"/>
              <a:ea typeface="+mn-ea"/>
              <a:cs typeface="Arial"/>
            </a:rPr>
            <a:t>€ d’amende</a:t>
          </a:r>
          <a:endParaRPr lang="fr-FR" dirty="0"/>
        </a:p>
      </dgm:t>
    </dgm:pt>
    <dgm:pt modelId="{23EEEA78-915B-4A5E-9DE6-DCE39E38F775}" type="parTrans" cxnId="{25D060BA-1222-490A-A340-412A68E62703}">
      <dgm:prSet/>
      <dgm:spPr/>
    </dgm:pt>
    <dgm:pt modelId="{C04B4DA8-AE45-46DC-B44C-E49DC8B174C8}" type="sibTrans" cxnId="{25D060BA-1222-490A-A340-412A68E62703}">
      <dgm:prSet/>
      <dgm:spPr/>
    </dgm:pt>
    <dgm:pt modelId="{0966F300-A72A-402B-8A2D-403586370947}" type="pres">
      <dgm:prSet presAssocID="{FBAD0661-EE5D-46A3-84CC-4A4433648E12}" presName="Name0" presStyleCnt="0">
        <dgm:presLayoutVars>
          <dgm:dir/>
          <dgm:animLvl val="lvl"/>
          <dgm:resizeHandles val="exact"/>
        </dgm:presLayoutVars>
      </dgm:prSet>
      <dgm:spPr/>
      <dgm:t>
        <a:bodyPr/>
        <a:lstStyle/>
        <a:p>
          <a:endParaRPr lang="fr-FR"/>
        </a:p>
      </dgm:t>
    </dgm:pt>
    <dgm:pt modelId="{B5EDA001-14F1-48B1-9F84-C1CDFD7DEEC3}" type="pres">
      <dgm:prSet presAssocID="{5752BBBE-76CC-438D-931D-C09684F92400}" presName="linNode" presStyleCnt="0"/>
      <dgm:spPr/>
    </dgm:pt>
    <dgm:pt modelId="{D1F13C4B-99FE-4253-8566-683F5B397326}" type="pres">
      <dgm:prSet presAssocID="{5752BBBE-76CC-438D-931D-C09684F92400}" presName="parentText" presStyleLbl="node1" presStyleIdx="0" presStyleCnt="3">
        <dgm:presLayoutVars>
          <dgm:chMax val="1"/>
          <dgm:bulletEnabled val="1"/>
        </dgm:presLayoutVars>
      </dgm:prSet>
      <dgm:spPr/>
      <dgm:t>
        <a:bodyPr/>
        <a:lstStyle/>
        <a:p>
          <a:endParaRPr lang="fr-FR"/>
        </a:p>
      </dgm:t>
    </dgm:pt>
    <dgm:pt modelId="{C24A963F-696F-43E9-AE0A-B6B8868347A0}" type="pres">
      <dgm:prSet presAssocID="{5752BBBE-76CC-438D-931D-C09684F92400}" presName="descendantText" presStyleLbl="alignAccFollowNode1" presStyleIdx="0" presStyleCnt="3">
        <dgm:presLayoutVars>
          <dgm:bulletEnabled val="1"/>
        </dgm:presLayoutVars>
      </dgm:prSet>
      <dgm:spPr/>
      <dgm:t>
        <a:bodyPr/>
        <a:lstStyle/>
        <a:p>
          <a:endParaRPr lang="fr-FR"/>
        </a:p>
      </dgm:t>
    </dgm:pt>
    <dgm:pt modelId="{0886C554-0C4D-456D-AB0F-477E6004BECD}" type="pres">
      <dgm:prSet presAssocID="{7DA33D6E-775B-43F4-B7E3-A27159771A1F}" presName="sp" presStyleCnt="0"/>
      <dgm:spPr/>
    </dgm:pt>
    <dgm:pt modelId="{DF64174A-20BC-4CE3-B1CC-6B438712438C}" type="pres">
      <dgm:prSet presAssocID="{81B8ED0F-B62C-4197-9D0A-D00B55D0BC7B}" presName="linNode" presStyleCnt="0"/>
      <dgm:spPr/>
    </dgm:pt>
    <dgm:pt modelId="{C3F4A6D2-7524-46D1-B376-EAE1151DB12B}" type="pres">
      <dgm:prSet presAssocID="{81B8ED0F-B62C-4197-9D0A-D00B55D0BC7B}" presName="parentText" presStyleLbl="node1" presStyleIdx="1" presStyleCnt="3">
        <dgm:presLayoutVars>
          <dgm:chMax val="1"/>
          <dgm:bulletEnabled val="1"/>
        </dgm:presLayoutVars>
      </dgm:prSet>
      <dgm:spPr/>
      <dgm:t>
        <a:bodyPr/>
        <a:lstStyle/>
        <a:p>
          <a:endParaRPr lang="fr-FR"/>
        </a:p>
      </dgm:t>
    </dgm:pt>
    <dgm:pt modelId="{7EBEA173-ADAC-43D3-A650-FBA7690424DF}" type="pres">
      <dgm:prSet presAssocID="{81B8ED0F-B62C-4197-9D0A-D00B55D0BC7B}" presName="descendantText" presStyleLbl="alignAccFollowNode1" presStyleIdx="1" presStyleCnt="3">
        <dgm:presLayoutVars>
          <dgm:bulletEnabled val="1"/>
        </dgm:presLayoutVars>
      </dgm:prSet>
      <dgm:spPr/>
      <dgm:t>
        <a:bodyPr/>
        <a:lstStyle/>
        <a:p>
          <a:endParaRPr lang="fr-FR"/>
        </a:p>
      </dgm:t>
    </dgm:pt>
    <dgm:pt modelId="{86BDE28B-318A-4106-8481-C4F3071D60CE}" type="pres">
      <dgm:prSet presAssocID="{BA8EB8FA-03D4-4BEF-86A1-EB4F490298E7}" presName="sp" presStyleCnt="0"/>
      <dgm:spPr/>
    </dgm:pt>
    <dgm:pt modelId="{B95B8C1C-0E62-4FF3-93AA-157A59008A37}" type="pres">
      <dgm:prSet presAssocID="{1CCDA3C6-D60A-4E7E-A2A5-705DAE2BD9A8}" presName="linNode" presStyleCnt="0"/>
      <dgm:spPr/>
    </dgm:pt>
    <dgm:pt modelId="{33F292A2-3B72-4370-A233-1241565036AB}" type="pres">
      <dgm:prSet presAssocID="{1CCDA3C6-D60A-4E7E-A2A5-705DAE2BD9A8}" presName="parentText" presStyleLbl="node1" presStyleIdx="2" presStyleCnt="3">
        <dgm:presLayoutVars>
          <dgm:chMax val="1"/>
          <dgm:bulletEnabled val="1"/>
        </dgm:presLayoutVars>
      </dgm:prSet>
      <dgm:spPr/>
      <dgm:t>
        <a:bodyPr/>
        <a:lstStyle/>
        <a:p>
          <a:endParaRPr lang="fr-FR"/>
        </a:p>
      </dgm:t>
    </dgm:pt>
    <dgm:pt modelId="{D0DD2A91-8FA5-47D4-9B40-2E22208109A0}" type="pres">
      <dgm:prSet presAssocID="{1CCDA3C6-D60A-4E7E-A2A5-705DAE2BD9A8}" presName="descendantText" presStyleLbl="alignAccFollowNode1" presStyleIdx="2" presStyleCnt="3">
        <dgm:presLayoutVars>
          <dgm:bulletEnabled val="1"/>
        </dgm:presLayoutVars>
      </dgm:prSet>
      <dgm:spPr/>
      <dgm:t>
        <a:bodyPr/>
        <a:lstStyle/>
        <a:p>
          <a:endParaRPr lang="fr-FR"/>
        </a:p>
      </dgm:t>
    </dgm:pt>
  </dgm:ptLst>
  <dgm:cxnLst>
    <dgm:cxn modelId="{903EF899-7112-4710-A78E-C48BBBD1B1EB}" srcId="{81B8ED0F-B62C-4197-9D0A-D00B55D0BC7B}" destId="{8AF65EB3-9E7A-4770-8A6A-4226208F9DD9}" srcOrd="0" destOrd="0" parTransId="{305FBE8B-64C5-4C9A-8973-906EA68A35EA}" sibTransId="{5BD8AC0B-1D07-4ABA-97AF-91FD6B08FCE0}"/>
    <dgm:cxn modelId="{5A70212A-15EA-4C25-AAA9-551BD1B13926}" type="presOf" srcId="{8AF65EB3-9E7A-4770-8A6A-4226208F9DD9}" destId="{7EBEA173-ADAC-43D3-A650-FBA7690424DF}" srcOrd="0" destOrd="0" presId="urn:microsoft.com/office/officeart/2005/8/layout/vList5"/>
    <dgm:cxn modelId="{9C875ACE-B895-4071-98A5-55F815F49BCA}" type="presOf" srcId="{2AF73CA3-38F5-4DAC-B87E-691C16599BBD}" destId="{C24A963F-696F-43E9-AE0A-B6B8868347A0}" srcOrd="0" destOrd="1" presId="urn:microsoft.com/office/officeart/2005/8/layout/vList5"/>
    <dgm:cxn modelId="{D0691051-E75B-4246-BBD5-AB41911113C5}" srcId="{FBAD0661-EE5D-46A3-84CC-4A4433648E12}" destId="{5752BBBE-76CC-438D-931D-C09684F92400}" srcOrd="0" destOrd="0" parTransId="{4842A49D-952B-497C-9D75-AE0F1F426B9E}" sibTransId="{7DA33D6E-775B-43F4-B7E3-A27159771A1F}"/>
    <dgm:cxn modelId="{25D060BA-1222-490A-A340-412A68E62703}" srcId="{1CCDA3C6-D60A-4E7E-A2A5-705DAE2BD9A8}" destId="{1832AF08-8C1C-4094-9F14-ED59D588FFB5}" srcOrd="1" destOrd="0" parTransId="{23EEEA78-915B-4A5E-9DE6-DCE39E38F775}" sibTransId="{C04B4DA8-AE45-46DC-B44C-E49DC8B174C8}"/>
    <dgm:cxn modelId="{FDF1C65F-FFDC-4C26-BC36-7410A2959ABE}" srcId="{5752BBBE-76CC-438D-931D-C09684F92400}" destId="{D0EA8F41-BE76-4E50-8D31-B6429A69FB26}" srcOrd="0" destOrd="0" parTransId="{D94DA396-7B4E-4A95-B8B6-1111B7FDC0F9}" sibTransId="{6543B31E-519A-4D05-8007-29E6A4E9656D}"/>
    <dgm:cxn modelId="{10CBBC08-7148-43AE-AA6C-C7FC5AE64ACC}" srcId="{1CCDA3C6-D60A-4E7E-A2A5-705DAE2BD9A8}" destId="{32022851-CE0B-42C8-B2CD-7B1E4B0A0E6C}" srcOrd="0" destOrd="0" parTransId="{60F1DE89-C5BF-4EDD-B6DB-A49981225E36}" sibTransId="{43A9FFA1-3326-4933-BD60-D23729C2330B}"/>
    <dgm:cxn modelId="{08D51A3B-43DC-42F3-A3EA-8D950FA2A51B}" type="presOf" srcId="{5752BBBE-76CC-438D-931D-C09684F92400}" destId="{D1F13C4B-99FE-4253-8566-683F5B397326}" srcOrd="0" destOrd="0" presId="urn:microsoft.com/office/officeart/2005/8/layout/vList5"/>
    <dgm:cxn modelId="{3C3AA62B-27D2-4B4F-9064-C8654728C2DF}" srcId="{FBAD0661-EE5D-46A3-84CC-4A4433648E12}" destId="{1CCDA3C6-D60A-4E7E-A2A5-705DAE2BD9A8}" srcOrd="2" destOrd="0" parTransId="{857D587D-4A7D-4C4F-A9B0-FE8FE104072A}" sibTransId="{64B7CFB6-8CF9-4D90-80EC-DA67568BB11E}"/>
    <dgm:cxn modelId="{4E8B1383-80F9-4C14-AE65-3EACF7971CE0}" type="presOf" srcId="{1832AF08-8C1C-4094-9F14-ED59D588FFB5}" destId="{D0DD2A91-8FA5-47D4-9B40-2E22208109A0}" srcOrd="0" destOrd="1" presId="urn:microsoft.com/office/officeart/2005/8/layout/vList5"/>
    <dgm:cxn modelId="{3094EDCF-3928-44E6-9B9E-ED2533F181AA}" type="presOf" srcId="{81B8ED0F-B62C-4197-9D0A-D00B55D0BC7B}" destId="{C3F4A6D2-7524-46D1-B376-EAE1151DB12B}" srcOrd="0" destOrd="0" presId="urn:microsoft.com/office/officeart/2005/8/layout/vList5"/>
    <dgm:cxn modelId="{56DF7BC7-FCB4-4055-BFB7-F80B01A9BAD5}" type="presOf" srcId="{32022851-CE0B-42C8-B2CD-7B1E4B0A0E6C}" destId="{D0DD2A91-8FA5-47D4-9B40-2E22208109A0}" srcOrd="0" destOrd="0" presId="urn:microsoft.com/office/officeart/2005/8/layout/vList5"/>
    <dgm:cxn modelId="{6B36A560-78D9-4AC9-89A2-D77CD31EBEB2}" srcId="{FBAD0661-EE5D-46A3-84CC-4A4433648E12}" destId="{81B8ED0F-B62C-4197-9D0A-D00B55D0BC7B}" srcOrd="1" destOrd="0" parTransId="{CC4BB8AF-4803-4119-8169-CF279DB373C7}" sibTransId="{BA8EB8FA-03D4-4BEF-86A1-EB4F490298E7}"/>
    <dgm:cxn modelId="{AC5E2C56-176E-4BFA-9BC5-5865BB3D451C}" type="presOf" srcId="{1CCDA3C6-D60A-4E7E-A2A5-705DAE2BD9A8}" destId="{33F292A2-3B72-4370-A233-1241565036AB}" srcOrd="0" destOrd="0" presId="urn:microsoft.com/office/officeart/2005/8/layout/vList5"/>
    <dgm:cxn modelId="{E2433352-F444-47DC-AE02-7950CB7BD01A}" srcId="{5752BBBE-76CC-438D-931D-C09684F92400}" destId="{2AF73CA3-38F5-4DAC-B87E-691C16599BBD}" srcOrd="1" destOrd="0" parTransId="{597240AF-5F5B-4361-AE4A-221D8ECA3E84}" sibTransId="{922495E1-690E-4CD5-A0B1-E7902696060F}"/>
    <dgm:cxn modelId="{8A833F36-A696-4A8F-802E-26751C2A715E}" type="presOf" srcId="{D0EA8F41-BE76-4E50-8D31-B6429A69FB26}" destId="{C24A963F-696F-43E9-AE0A-B6B8868347A0}" srcOrd="0" destOrd="0" presId="urn:microsoft.com/office/officeart/2005/8/layout/vList5"/>
    <dgm:cxn modelId="{AC00ABD0-E71C-4A0E-8BF0-313A55421A50}" type="presOf" srcId="{FBAD0661-EE5D-46A3-84CC-4A4433648E12}" destId="{0966F300-A72A-402B-8A2D-403586370947}" srcOrd="0" destOrd="0" presId="urn:microsoft.com/office/officeart/2005/8/layout/vList5"/>
    <dgm:cxn modelId="{4B367CF1-5614-4A82-97C7-36A48769AE69}" srcId="{81B8ED0F-B62C-4197-9D0A-D00B55D0BC7B}" destId="{05138624-2DAB-43E0-B1B4-35A2CFA4BCE3}" srcOrd="1" destOrd="0" parTransId="{F6F00780-C2F6-4745-A3B6-F910D5E16552}" sibTransId="{0337CDA1-0812-4309-BE43-42488F0A7972}"/>
    <dgm:cxn modelId="{CD165D92-4B29-43F9-AE3B-9CFDC5BD41D3}" type="presOf" srcId="{05138624-2DAB-43E0-B1B4-35A2CFA4BCE3}" destId="{7EBEA173-ADAC-43D3-A650-FBA7690424DF}" srcOrd="0" destOrd="1" presId="urn:microsoft.com/office/officeart/2005/8/layout/vList5"/>
    <dgm:cxn modelId="{EC7AF153-E0DA-4FC0-836C-4A0718306AAE}" type="presParOf" srcId="{0966F300-A72A-402B-8A2D-403586370947}" destId="{B5EDA001-14F1-48B1-9F84-C1CDFD7DEEC3}" srcOrd="0" destOrd="0" presId="urn:microsoft.com/office/officeart/2005/8/layout/vList5"/>
    <dgm:cxn modelId="{7C43C403-3437-4E55-B3F5-FF1C9D24BB78}" type="presParOf" srcId="{B5EDA001-14F1-48B1-9F84-C1CDFD7DEEC3}" destId="{D1F13C4B-99FE-4253-8566-683F5B397326}" srcOrd="0" destOrd="0" presId="urn:microsoft.com/office/officeart/2005/8/layout/vList5"/>
    <dgm:cxn modelId="{33D1AB40-8E0C-4AF0-A130-B88CD18A2E73}" type="presParOf" srcId="{B5EDA001-14F1-48B1-9F84-C1CDFD7DEEC3}" destId="{C24A963F-696F-43E9-AE0A-B6B8868347A0}" srcOrd="1" destOrd="0" presId="urn:microsoft.com/office/officeart/2005/8/layout/vList5"/>
    <dgm:cxn modelId="{A47ACCA9-69A0-4BE4-A8E6-D821C094E409}" type="presParOf" srcId="{0966F300-A72A-402B-8A2D-403586370947}" destId="{0886C554-0C4D-456D-AB0F-477E6004BECD}" srcOrd="1" destOrd="0" presId="urn:microsoft.com/office/officeart/2005/8/layout/vList5"/>
    <dgm:cxn modelId="{32D8B848-CAAA-4E8E-AABE-17FB37252F68}" type="presParOf" srcId="{0966F300-A72A-402B-8A2D-403586370947}" destId="{DF64174A-20BC-4CE3-B1CC-6B438712438C}" srcOrd="2" destOrd="0" presId="urn:microsoft.com/office/officeart/2005/8/layout/vList5"/>
    <dgm:cxn modelId="{6A26165D-470A-4F10-B98E-E5CC27422191}" type="presParOf" srcId="{DF64174A-20BC-4CE3-B1CC-6B438712438C}" destId="{C3F4A6D2-7524-46D1-B376-EAE1151DB12B}" srcOrd="0" destOrd="0" presId="urn:microsoft.com/office/officeart/2005/8/layout/vList5"/>
    <dgm:cxn modelId="{641BBC08-37E6-4323-9891-650AEB69C9CB}" type="presParOf" srcId="{DF64174A-20BC-4CE3-B1CC-6B438712438C}" destId="{7EBEA173-ADAC-43D3-A650-FBA7690424DF}" srcOrd="1" destOrd="0" presId="urn:microsoft.com/office/officeart/2005/8/layout/vList5"/>
    <dgm:cxn modelId="{D6C8E420-D726-455D-B9C0-1291710D4DE1}" type="presParOf" srcId="{0966F300-A72A-402B-8A2D-403586370947}" destId="{86BDE28B-318A-4106-8481-C4F3071D60CE}" srcOrd="3" destOrd="0" presId="urn:microsoft.com/office/officeart/2005/8/layout/vList5"/>
    <dgm:cxn modelId="{6C8998FF-F02C-4293-8906-A955A5FE67F5}" type="presParOf" srcId="{0966F300-A72A-402B-8A2D-403586370947}" destId="{B95B8C1C-0E62-4FF3-93AA-157A59008A37}" srcOrd="4" destOrd="0" presId="urn:microsoft.com/office/officeart/2005/8/layout/vList5"/>
    <dgm:cxn modelId="{2A249F58-7707-4E10-BE02-588A0BDA535F}" type="presParOf" srcId="{B95B8C1C-0E62-4FF3-93AA-157A59008A37}" destId="{33F292A2-3B72-4370-A233-1241565036AB}" srcOrd="0" destOrd="0" presId="urn:microsoft.com/office/officeart/2005/8/layout/vList5"/>
    <dgm:cxn modelId="{5F5DE12A-706D-4164-9E32-9E03C4AA88D8}" type="presParOf" srcId="{B95B8C1C-0E62-4FF3-93AA-157A59008A37}" destId="{D0DD2A91-8FA5-47D4-9B40-2E22208109A0}"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FD60334-0BE0-4797-A468-3820A706F198}" type="doc">
      <dgm:prSet loTypeId="urn:microsoft.com/office/officeart/2005/8/layout/chevron1" loCatId="process" qsTypeId="urn:microsoft.com/office/officeart/2005/8/quickstyle/simple5" qsCatId="simple" csTypeId="urn:microsoft.com/office/officeart/2005/8/colors/colorful3" csCatId="colorful" phldr="1"/>
      <dgm:spPr/>
      <dgm:t>
        <a:bodyPr/>
        <a:lstStyle/>
        <a:p>
          <a:endParaRPr lang="fr-FR"/>
        </a:p>
      </dgm:t>
    </dgm:pt>
    <dgm:pt modelId="{4C91A405-7C22-4B48-98A8-228E3688FC7C}">
      <dgm:prSet phldrT="[Texte]" custT="1"/>
      <dgm:spPr/>
      <dgm:t>
        <a:bodyPr/>
        <a:lstStyle/>
        <a:p>
          <a:r>
            <a:rPr lang="fr-FR" sz="1800" dirty="0" smtClean="0"/>
            <a:t>Une technologie</a:t>
          </a:r>
          <a:endParaRPr lang="fr-FR" sz="1800" dirty="0"/>
        </a:p>
      </dgm:t>
    </dgm:pt>
    <dgm:pt modelId="{ECC557C5-FF86-4E5A-9EF3-D8D74D8ECB80}" type="parTrans" cxnId="{4CC7350C-3B9D-4555-AE4C-F3F5E4688C85}">
      <dgm:prSet/>
      <dgm:spPr/>
      <dgm:t>
        <a:bodyPr/>
        <a:lstStyle/>
        <a:p>
          <a:endParaRPr lang="fr-FR"/>
        </a:p>
      </dgm:t>
    </dgm:pt>
    <dgm:pt modelId="{A917CB43-B4B0-4E5C-AFBB-16C357D90921}" type="sibTrans" cxnId="{4CC7350C-3B9D-4555-AE4C-F3F5E4688C85}">
      <dgm:prSet/>
      <dgm:spPr/>
      <dgm:t>
        <a:bodyPr/>
        <a:lstStyle/>
        <a:p>
          <a:endParaRPr lang="fr-FR"/>
        </a:p>
      </dgm:t>
    </dgm:pt>
    <dgm:pt modelId="{F5F5DFE5-6C14-4A70-BD04-27BFAC69831A}">
      <dgm:prSet phldrT="[Texte]"/>
      <dgm:spPr/>
      <dgm:t>
        <a:bodyPr/>
        <a:lstStyle/>
        <a:p>
          <a:r>
            <a:rPr lang="fr-FR" dirty="0" smtClean="0"/>
            <a:t>Une loi</a:t>
          </a:r>
          <a:endParaRPr lang="fr-FR" dirty="0"/>
        </a:p>
      </dgm:t>
    </dgm:pt>
    <dgm:pt modelId="{4B51CD72-B3D6-4ADC-8B1D-826092DDAEA5}" type="parTrans" cxnId="{342DD7FC-56F1-4272-A3C1-498BDAF5E71B}">
      <dgm:prSet/>
      <dgm:spPr/>
      <dgm:t>
        <a:bodyPr/>
        <a:lstStyle/>
        <a:p>
          <a:endParaRPr lang="fr-FR"/>
        </a:p>
      </dgm:t>
    </dgm:pt>
    <dgm:pt modelId="{2E12C801-47AE-4AB8-8B19-D46C022D3C42}" type="sibTrans" cxnId="{342DD7FC-56F1-4272-A3C1-498BDAF5E71B}">
      <dgm:prSet/>
      <dgm:spPr/>
      <dgm:t>
        <a:bodyPr/>
        <a:lstStyle/>
        <a:p>
          <a:endParaRPr lang="fr-FR"/>
        </a:p>
      </dgm:t>
    </dgm:pt>
    <dgm:pt modelId="{10DF02B1-5D69-4A7A-8FB4-6E07E309A4C3}">
      <dgm:prSet phldrT="[Texte]"/>
      <dgm:spPr/>
      <dgm:t>
        <a:bodyPr/>
        <a:lstStyle/>
        <a:p>
          <a:r>
            <a:rPr lang="fr-FR" dirty="0" smtClean="0"/>
            <a:t>Une obligation</a:t>
          </a:r>
          <a:endParaRPr lang="fr-FR" dirty="0"/>
        </a:p>
      </dgm:t>
    </dgm:pt>
    <dgm:pt modelId="{BFD4659E-0502-49B8-B9D1-DC5B0FE748AC}" type="parTrans" cxnId="{2564E8CC-540C-4476-A6BD-A7F46D0F651B}">
      <dgm:prSet/>
      <dgm:spPr/>
      <dgm:t>
        <a:bodyPr/>
        <a:lstStyle/>
        <a:p>
          <a:endParaRPr lang="fr-FR"/>
        </a:p>
      </dgm:t>
    </dgm:pt>
    <dgm:pt modelId="{049605B6-1098-49F0-92F1-42BA171BF4AE}" type="sibTrans" cxnId="{2564E8CC-540C-4476-A6BD-A7F46D0F651B}">
      <dgm:prSet/>
      <dgm:spPr/>
      <dgm:t>
        <a:bodyPr/>
        <a:lstStyle/>
        <a:p>
          <a:endParaRPr lang="fr-FR"/>
        </a:p>
      </dgm:t>
    </dgm:pt>
    <dgm:pt modelId="{BA1DAD68-FC10-4856-8C81-F94A6F23E262}">
      <dgm:prSet phldrT="[Texte]"/>
      <dgm:spPr/>
      <dgm:t>
        <a:bodyPr/>
        <a:lstStyle/>
        <a:p>
          <a:r>
            <a:rPr lang="fr-FR" dirty="0" smtClean="0"/>
            <a:t>Une sanction</a:t>
          </a:r>
          <a:endParaRPr lang="fr-FR" dirty="0"/>
        </a:p>
      </dgm:t>
    </dgm:pt>
    <dgm:pt modelId="{9EA8A2C4-7AD8-43A1-8412-ADE0EA360FBA}" type="parTrans" cxnId="{BAD2998A-782A-4A52-B189-BAF6FD143E75}">
      <dgm:prSet/>
      <dgm:spPr/>
      <dgm:t>
        <a:bodyPr/>
        <a:lstStyle/>
        <a:p>
          <a:endParaRPr lang="fr-FR"/>
        </a:p>
      </dgm:t>
    </dgm:pt>
    <dgm:pt modelId="{E56E9751-0CC2-4E63-8BCA-96F2EECC7ABD}" type="sibTrans" cxnId="{BAD2998A-782A-4A52-B189-BAF6FD143E75}">
      <dgm:prSet/>
      <dgm:spPr/>
      <dgm:t>
        <a:bodyPr/>
        <a:lstStyle/>
        <a:p>
          <a:endParaRPr lang="fr-FR"/>
        </a:p>
      </dgm:t>
    </dgm:pt>
    <dgm:pt modelId="{819E02F7-8248-47A8-AB62-D709A91A641C}" type="pres">
      <dgm:prSet presAssocID="{8FD60334-0BE0-4797-A468-3820A706F198}" presName="Name0" presStyleCnt="0">
        <dgm:presLayoutVars>
          <dgm:dir/>
          <dgm:animLvl val="lvl"/>
          <dgm:resizeHandles val="exact"/>
        </dgm:presLayoutVars>
      </dgm:prSet>
      <dgm:spPr/>
      <dgm:t>
        <a:bodyPr/>
        <a:lstStyle/>
        <a:p>
          <a:endParaRPr lang="fr-FR"/>
        </a:p>
      </dgm:t>
    </dgm:pt>
    <dgm:pt modelId="{0ED6FD3B-3698-4D71-9051-58EB522C7EB5}" type="pres">
      <dgm:prSet presAssocID="{4C91A405-7C22-4B48-98A8-228E3688FC7C}" presName="parTxOnly" presStyleLbl="node1" presStyleIdx="0" presStyleCnt="4" custScaleX="40042" custScaleY="47548" custLinFactNeighborX="-52373" custLinFactNeighborY="-1943">
        <dgm:presLayoutVars>
          <dgm:chMax val="0"/>
          <dgm:chPref val="0"/>
          <dgm:bulletEnabled val="1"/>
        </dgm:presLayoutVars>
      </dgm:prSet>
      <dgm:spPr/>
      <dgm:t>
        <a:bodyPr/>
        <a:lstStyle/>
        <a:p>
          <a:endParaRPr lang="fr-FR"/>
        </a:p>
      </dgm:t>
    </dgm:pt>
    <dgm:pt modelId="{F9D4CFF8-2736-4E2C-A88A-B0355BEB9DB8}" type="pres">
      <dgm:prSet presAssocID="{A917CB43-B4B0-4E5C-AFBB-16C357D90921}" presName="parTxOnlySpace" presStyleCnt="0"/>
      <dgm:spPr/>
      <dgm:t>
        <a:bodyPr/>
        <a:lstStyle/>
        <a:p>
          <a:endParaRPr lang="fr-FR"/>
        </a:p>
      </dgm:t>
    </dgm:pt>
    <dgm:pt modelId="{A4EB3288-122C-4565-B1F7-AC4A88994E43}" type="pres">
      <dgm:prSet presAssocID="{F5F5DFE5-6C14-4A70-BD04-27BFAC69831A}" presName="parTxOnly" presStyleLbl="node1" presStyleIdx="1" presStyleCnt="4" custScaleX="37675" custScaleY="47956" custLinFactNeighborX="-52373" custLinFactNeighborY="-1943">
        <dgm:presLayoutVars>
          <dgm:chMax val="0"/>
          <dgm:chPref val="0"/>
          <dgm:bulletEnabled val="1"/>
        </dgm:presLayoutVars>
      </dgm:prSet>
      <dgm:spPr/>
      <dgm:t>
        <a:bodyPr/>
        <a:lstStyle/>
        <a:p>
          <a:endParaRPr lang="fr-FR"/>
        </a:p>
      </dgm:t>
    </dgm:pt>
    <dgm:pt modelId="{BBD844D1-6242-418A-A057-BD1ADB2CACA8}" type="pres">
      <dgm:prSet presAssocID="{2E12C801-47AE-4AB8-8B19-D46C022D3C42}" presName="parTxOnlySpace" presStyleCnt="0"/>
      <dgm:spPr/>
      <dgm:t>
        <a:bodyPr/>
        <a:lstStyle/>
        <a:p>
          <a:endParaRPr lang="fr-FR"/>
        </a:p>
      </dgm:t>
    </dgm:pt>
    <dgm:pt modelId="{0853674B-F994-4054-8027-F07AB80FCE0E}" type="pres">
      <dgm:prSet presAssocID="{10DF02B1-5D69-4A7A-8FB4-6E07E309A4C3}" presName="parTxOnly" presStyleLbl="node1" presStyleIdx="2" presStyleCnt="4" custScaleX="37675" custScaleY="47956" custLinFactNeighborX="-52373" custLinFactNeighborY="-1943">
        <dgm:presLayoutVars>
          <dgm:chMax val="0"/>
          <dgm:chPref val="0"/>
          <dgm:bulletEnabled val="1"/>
        </dgm:presLayoutVars>
      </dgm:prSet>
      <dgm:spPr/>
      <dgm:t>
        <a:bodyPr/>
        <a:lstStyle/>
        <a:p>
          <a:endParaRPr lang="fr-FR"/>
        </a:p>
      </dgm:t>
    </dgm:pt>
    <dgm:pt modelId="{B5974665-5B47-4E84-A424-04DE5FC0A4B5}" type="pres">
      <dgm:prSet presAssocID="{049605B6-1098-49F0-92F1-42BA171BF4AE}" presName="parTxOnlySpace" presStyleCnt="0"/>
      <dgm:spPr/>
      <dgm:t>
        <a:bodyPr/>
        <a:lstStyle/>
        <a:p>
          <a:endParaRPr lang="fr-FR"/>
        </a:p>
      </dgm:t>
    </dgm:pt>
    <dgm:pt modelId="{7C6ACF26-1CAA-4A47-8432-7266DBC7A955}" type="pres">
      <dgm:prSet presAssocID="{BA1DAD68-FC10-4856-8C81-F94A6F23E262}" presName="parTxOnly" presStyleLbl="node1" presStyleIdx="3" presStyleCnt="4" custScaleX="37675" custScaleY="47956" custLinFactNeighborX="-52373" custLinFactNeighborY="-1943">
        <dgm:presLayoutVars>
          <dgm:chMax val="0"/>
          <dgm:chPref val="0"/>
          <dgm:bulletEnabled val="1"/>
        </dgm:presLayoutVars>
      </dgm:prSet>
      <dgm:spPr/>
      <dgm:t>
        <a:bodyPr/>
        <a:lstStyle/>
        <a:p>
          <a:endParaRPr lang="fr-FR"/>
        </a:p>
      </dgm:t>
    </dgm:pt>
  </dgm:ptLst>
  <dgm:cxnLst>
    <dgm:cxn modelId="{9920C452-B964-4F40-A2B2-C028BA977E89}" type="presOf" srcId="{10DF02B1-5D69-4A7A-8FB4-6E07E309A4C3}" destId="{0853674B-F994-4054-8027-F07AB80FCE0E}" srcOrd="0" destOrd="0" presId="urn:microsoft.com/office/officeart/2005/8/layout/chevron1"/>
    <dgm:cxn modelId="{5C082834-7C52-4DBE-BFFE-F3EDD79900E3}" type="presOf" srcId="{F5F5DFE5-6C14-4A70-BD04-27BFAC69831A}" destId="{A4EB3288-122C-4565-B1F7-AC4A88994E43}" srcOrd="0" destOrd="0" presId="urn:microsoft.com/office/officeart/2005/8/layout/chevron1"/>
    <dgm:cxn modelId="{4CC7350C-3B9D-4555-AE4C-F3F5E4688C85}" srcId="{8FD60334-0BE0-4797-A468-3820A706F198}" destId="{4C91A405-7C22-4B48-98A8-228E3688FC7C}" srcOrd="0" destOrd="0" parTransId="{ECC557C5-FF86-4E5A-9EF3-D8D74D8ECB80}" sibTransId="{A917CB43-B4B0-4E5C-AFBB-16C357D90921}"/>
    <dgm:cxn modelId="{342DD7FC-56F1-4272-A3C1-498BDAF5E71B}" srcId="{8FD60334-0BE0-4797-A468-3820A706F198}" destId="{F5F5DFE5-6C14-4A70-BD04-27BFAC69831A}" srcOrd="1" destOrd="0" parTransId="{4B51CD72-B3D6-4ADC-8B1D-826092DDAEA5}" sibTransId="{2E12C801-47AE-4AB8-8B19-D46C022D3C42}"/>
    <dgm:cxn modelId="{3C16D11D-19EF-4CC2-A55D-4B78963F6888}" type="presOf" srcId="{8FD60334-0BE0-4797-A468-3820A706F198}" destId="{819E02F7-8248-47A8-AB62-D709A91A641C}" srcOrd="0" destOrd="0" presId="urn:microsoft.com/office/officeart/2005/8/layout/chevron1"/>
    <dgm:cxn modelId="{66B6BC65-65A4-429C-BDE0-F9461F64433B}" type="presOf" srcId="{BA1DAD68-FC10-4856-8C81-F94A6F23E262}" destId="{7C6ACF26-1CAA-4A47-8432-7266DBC7A955}" srcOrd="0" destOrd="0" presId="urn:microsoft.com/office/officeart/2005/8/layout/chevron1"/>
    <dgm:cxn modelId="{63E92585-B515-4BC0-9305-FB58E4F289B2}" type="presOf" srcId="{4C91A405-7C22-4B48-98A8-228E3688FC7C}" destId="{0ED6FD3B-3698-4D71-9051-58EB522C7EB5}" srcOrd="0" destOrd="0" presId="urn:microsoft.com/office/officeart/2005/8/layout/chevron1"/>
    <dgm:cxn modelId="{BAD2998A-782A-4A52-B189-BAF6FD143E75}" srcId="{8FD60334-0BE0-4797-A468-3820A706F198}" destId="{BA1DAD68-FC10-4856-8C81-F94A6F23E262}" srcOrd="3" destOrd="0" parTransId="{9EA8A2C4-7AD8-43A1-8412-ADE0EA360FBA}" sibTransId="{E56E9751-0CC2-4E63-8BCA-96F2EECC7ABD}"/>
    <dgm:cxn modelId="{2564E8CC-540C-4476-A6BD-A7F46D0F651B}" srcId="{8FD60334-0BE0-4797-A468-3820A706F198}" destId="{10DF02B1-5D69-4A7A-8FB4-6E07E309A4C3}" srcOrd="2" destOrd="0" parTransId="{BFD4659E-0502-49B8-B9D1-DC5B0FE748AC}" sibTransId="{049605B6-1098-49F0-92F1-42BA171BF4AE}"/>
    <dgm:cxn modelId="{5D573F6F-8223-4B1A-A010-DDC1C0C92E91}" type="presParOf" srcId="{819E02F7-8248-47A8-AB62-D709A91A641C}" destId="{0ED6FD3B-3698-4D71-9051-58EB522C7EB5}" srcOrd="0" destOrd="0" presId="urn:microsoft.com/office/officeart/2005/8/layout/chevron1"/>
    <dgm:cxn modelId="{B7B7D553-092E-4FA8-AE3F-8B5E6CC25887}" type="presParOf" srcId="{819E02F7-8248-47A8-AB62-D709A91A641C}" destId="{F9D4CFF8-2736-4E2C-A88A-B0355BEB9DB8}" srcOrd="1" destOrd="0" presId="urn:microsoft.com/office/officeart/2005/8/layout/chevron1"/>
    <dgm:cxn modelId="{F4E510CD-0695-4F80-95DD-03878D0A1178}" type="presParOf" srcId="{819E02F7-8248-47A8-AB62-D709A91A641C}" destId="{A4EB3288-122C-4565-B1F7-AC4A88994E43}" srcOrd="2" destOrd="0" presId="urn:microsoft.com/office/officeart/2005/8/layout/chevron1"/>
    <dgm:cxn modelId="{BE608AF3-10B2-435D-A7FC-DD8DF9C51C77}" type="presParOf" srcId="{819E02F7-8248-47A8-AB62-D709A91A641C}" destId="{BBD844D1-6242-418A-A057-BD1ADB2CACA8}" srcOrd="3" destOrd="0" presId="urn:microsoft.com/office/officeart/2005/8/layout/chevron1"/>
    <dgm:cxn modelId="{0D343E09-FC68-4A3B-954B-3881C93180AE}" type="presParOf" srcId="{819E02F7-8248-47A8-AB62-D709A91A641C}" destId="{0853674B-F994-4054-8027-F07AB80FCE0E}" srcOrd="4" destOrd="0" presId="urn:microsoft.com/office/officeart/2005/8/layout/chevron1"/>
    <dgm:cxn modelId="{0B0CD00B-A3F2-4137-9EA7-183B97B7D3EB}" type="presParOf" srcId="{819E02F7-8248-47A8-AB62-D709A91A641C}" destId="{B5974665-5B47-4E84-A424-04DE5FC0A4B5}" srcOrd="5" destOrd="0" presId="urn:microsoft.com/office/officeart/2005/8/layout/chevron1"/>
    <dgm:cxn modelId="{2853D355-2F09-4AF3-945F-4EC72EEA788B}" type="presParOf" srcId="{819E02F7-8248-47A8-AB62-D709A91A641C}" destId="{7C6ACF26-1CAA-4A47-8432-7266DBC7A955}"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6691B4F-C3A2-4069-9F06-8CC50EE397EB}" type="doc">
      <dgm:prSet loTypeId="urn:microsoft.com/office/officeart/2005/8/layout/pyramid1" loCatId="pyramid" qsTypeId="urn:microsoft.com/office/officeart/2005/8/quickstyle/simple1#6" qsCatId="simple" csTypeId="urn:microsoft.com/office/officeart/2005/8/colors/accent1_2#2" csCatId="accent1" phldr="1"/>
      <dgm:spPr/>
    </dgm:pt>
    <dgm:pt modelId="{B3FF970E-D4F6-4BB9-B183-A4E9FF85C173}">
      <dgm:prSet phldrT="[Texte]"/>
      <dgm:spPr>
        <a:solidFill>
          <a:schemeClr val="accent3">
            <a:lumMod val="75000"/>
          </a:schemeClr>
        </a:solidFill>
      </dgm:spPr>
      <dgm:t>
        <a:bodyPr/>
        <a:lstStyle/>
        <a:p>
          <a:r>
            <a:rPr lang="fr-FR" b="1" dirty="0" smtClean="0">
              <a:solidFill>
                <a:srgbClr val="FFFF00"/>
              </a:solidFill>
            </a:rPr>
            <a:t>Délégation</a:t>
          </a:r>
          <a:endParaRPr lang="fr-FR" b="1" dirty="0">
            <a:solidFill>
              <a:srgbClr val="FFFF00"/>
            </a:solidFill>
          </a:endParaRPr>
        </a:p>
      </dgm:t>
    </dgm:pt>
    <dgm:pt modelId="{277534A5-0AE9-42E9-AC47-01F5106953F0}" type="parTrans" cxnId="{05C42A92-6902-4C5A-B1A4-25C27A8A1D21}">
      <dgm:prSet/>
      <dgm:spPr/>
      <dgm:t>
        <a:bodyPr/>
        <a:lstStyle/>
        <a:p>
          <a:endParaRPr lang="fr-FR"/>
        </a:p>
      </dgm:t>
    </dgm:pt>
    <dgm:pt modelId="{AEED35EE-132E-4F38-AE00-8B5F763E7F77}" type="sibTrans" cxnId="{05C42A92-6902-4C5A-B1A4-25C27A8A1D21}">
      <dgm:prSet/>
      <dgm:spPr/>
      <dgm:t>
        <a:bodyPr/>
        <a:lstStyle/>
        <a:p>
          <a:endParaRPr lang="fr-FR"/>
        </a:p>
      </dgm:t>
    </dgm:pt>
    <dgm:pt modelId="{10D15AB0-8D52-4A90-AC26-CE246E7DC01E}">
      <dgm:prSet phldrT="[Texte]"/>
      <dgm:spPr>
        <a:solidFill>
          <a:schemeClr val="accent3">
            <a:lumMod val="50000"/>
          </a:schemeClr>
        </a:solidFill>
      </dgm:spPr>
      <dgm:t>
        <a:bodyPr/>
        <a:lstStyle/>
        <a:p>
          <a:r>
            <a:rPr lang="fr-FR" b="1" dirty="0" smtClean="0">
              <a:solidFill>
                <a:srgbClr val="FFFF00"/>
              </a:solidFill>
            </a:rPr>
            <a:t>Contrat de travail &amp; fiche de poste</a:t>
          </a:r>
          <a:endParaRPr lang="fr-FR" b="1" dirty="0">
            <a:solidFill>
              <a:srgbClr val="FFFF00"/>
            </a:solidFill>
          </a:endParaRPr>
        </a:p>
      </dgm:t>
    </dgm:pt>
    <dgm:pt modelId="{73A64CD5-3CB7-4EAD-9DFD-F2054861130E}" type="parTrans" cxnId="{360CC288-CD3F-4315-9EE1-D6B5398ABC57}">
      <dgm:prSet/>
      <dgm:spPr/>
      <dgm:t>
        <a:bodyPr/>
        <a:lstStyle/>
        <a:p>
          <a:endParaRPr lang="fr-FR"/>
        </a:p>
      </dgm:t>
    </dgm:pt>
    <dgm:pt modelId="{E9EBFB62-A338-4AC4-8254-DB8B0CD77BDC}" type="sibTrans" cxnId="{360CC288-CD3F-4315-9EE1-D6B5398ABC57}">
      <dgm:prSet/>
      <dgm:spPr/>
      <dgm:t>
        <a:bodyPr/>
        <a:lstStyle/>
        <a:p>
          <a:endParaRPr lang="fr-FR"/>
        </a:p>
      </dgm:t>
    </dgm:pt>
    <dgm:pt modelId="{522D92E9-F73C-4CC1-A928-FC5B36475C75}">
      <dgm:prSet phldrT="[Texte]"/>
      <dgm:spPr>
        <a:solidFill>
          <a:schemeClr val="accent3">
            <a:lumMod val="85000"/>
          </a:schemeClr>
        </a:solidFill>
      </dgm:spPr>
      <dgm:t>
        <a:bodyPr/>
        <a:lstStyle/>
        <a:p>
          <a:r>
            <a:rPr lang="fr-FR" b="1" dirty="0" smtClean="0">
              <a:solidFill>
                <a:srgbClr val="FFFF00"/>
              </a:solidFill>
            </a:rPr>
            <a:t>Policies </a:t>
          </a:r>
          <a:endParaRPr lang="fr-FR" b="1" dirty="0">
            <a:solidFill>
              <a:srgbClr val="FFFF00"/>
            </a:solidFill>
          </a:endParaRPr>
        </a:p>
      </dgm:t>
    </dgm:pt>
    <dgm:pt modelId="{7B936261-1306-4148-99A7-939435AE9703}" type="parTrans" cxnId="{0DDC7001-57D3-44CF-BA2F-B0682A081C63}">
      <dgm:prSet/>
      <dgm:spPr/>
      <dgm:t>
        <a:bodyPr/>
        <a:lstStyle/>
        <a:p>
          <a:endParaRPr lang="fr-FR"/>
        </a:p>
      </dgm:t>
    </dgm:pt>
    <dgm:pt modelId="{710A471C-E2B7-4202-B2F4-8712882A8DC8}" type="sibTrans" cxnId="{0DDC7001-57D3-44CF-BA2F-B0682A081C63}">
      <dgm:prSet/>
      <dgm:spPr/>
      <dgm:t>
        <a:bodyPr/>
        <a:lstStyle/>
        <a:p>
          <a:endParaRPr lang="fr-FR"/>
        </a:p>
      </dgm:t>
    </dgm:pt>
    <dgm:pt modelId="{34E29BF0-0A5B-4224-9A33-DF4AD06CF040}">
      <dgm:prSet phldrT="[Texte]"/>
      <dgm:spPr>
        <a:solidFill>
          <a:schemeClr val="accent3">
            <a:lumMod val="65000"/>
          </a:schemeClr>
        </a:solidFill>
      </dgm:spPr>
      <dgm:t>
        <a:bodyPr/>
        <a:lstStyle/>
        <a:p>
          <a:r>
            <a:rPr lang="fr-FR" b="1" dirty="0" smtClean="0">
              <a:solidFill>
                <a:srgbClr val="FFFF00"/>
              </a:solidFill>
            </a:rPr>
            <a:t>Objectifs et plan pluri annuels</a:t>
          </a:r>
          <a:endParaRPr lang="fr-FR" b="1" dirty="0">
            <a:solidFill>
              <a:srgbClr val="FFFF00"/>
            </a:solidFill>
          </a:endParaRPr>
        </a:p>
      </dgm:t>
    </dgm:pt>
    <dgm:pt modelId="{F0DC8D4F-5EC9-4957-850B-B944DE87E1B5}" type="parTrans" cxnId="{33F2CED3-4DA0-443E-8A79-ACB1B60203A8}">
      <dgm:prSet/>
      <dgm:spPr/>
      <dgm:t>
        <a:bodyPr/>
        <a:lstStyle/>
        <a:p>
          <a:endParaRPr lang="fr-FR"/>
        </a:p>
      </dgm:t>
    </dgm:pt>
    <dgm:pt modelId="{2C07E748-B99F-409C-B97D-7B4125A575C4}" type="sibTrans" cxnId="{33F2CED3-4DA0-443E-8A79-ACB1B60203A8}">
      <dgm:prSet/>
      <dgm:spPr/>
      <dgm:t>
        <a:bodyPr/>
        <a:lstStyle/>
        <a:p>
          <a:endParaRPr lang="fr-FR"/>
        </a:p>
      </dgm:t>
    </dgm:pt>
    <dgm:pt modelId="{48BCC3D4-DF57-495B-B20C-C2869F4ABB30}">
      <dgm:prSet phldrT="[Texte]"/>
      <dgm:spPr>
        <a:solidFill>
          <a:schemeClr val="accent3">
            <a:lumMod val="95000"/>
          </a:schemeClr>
        </a:solidFill>
      </dgm:spPr>
      <dgm:t>
        <a:bodyPr/>
        <a:lstStyle/>
        <a:p>
          <a:r>
            <a:rPr lang="fr-FR" b="1" dirty="0" smtClean="0">
              <a:solidFill>
                <a:srgbClr val="FFFF00"/>
              </a:solidFill>
            </a:rPr>
            <a:t>Contrats</a:t>
          </a:r>
          <a:endParaRPr lang="fr-FR" b="1" dirty="0">
            <a:solidFill>
              <a:srgbClr val="FFFF00"/>
            </a:solidFill>
          </a:endParaRPr>
        </a:p>
      </dgm:t>
    </dgm:pt>
    <dgm:pt modelId="{4A5ECFCD-9D91-4320-AB48-9E518082ED67}" type="parTrans" cxnId="{8EEC23AA-74CE-4AE8-8954-B36641B016A2}">
      <dgm:prSet/>
      <dgm:spPr/>
      <dgm:t>
        <a:bodyPr/>
        <a:lstStyle/>
        <a:p>
          <a:endParaRPr lang="fr-FR"/>
        </a:p>
      </dgm:t>
    </dgm:pt>
    <dgm:pt modelId="{925E38F2-227B-4DF5-B7CD-C21C9671107D}" type="sibTrans" cxnId="{8EEC23AA-74CE-4AE8-8954-B36641B016A2}">
      <dgm:prSet/>
      <dgm:spPr/>
      <dgm:t>
        <a:bodyPr/>
        <a:lstStyle/>
        <a:p>
          <a:endParaRPr lang="fr-FR"/>
        </a:p>
      </dgm:t>
    </dgm:pt>
    <dgm:pt modelId="{D1FB740C-5C20-470D-8695-87A3CD86DDB7}" type="pres">
      <dgm:prSet presAssocID="{16691B4F-C3A2-4069-9F06-8CC50EE397EB}" presName="Name0" presStyleCnt="0">
        <dgm:presLayoutVars>
          <dgm:dir/>
          <dgm:animLvl val="lvl"/>
          <dgm:resizeHandles val="exact"/>
        </dgm:presLayoutVars>
      </dgm:prSet>
      <dgm:spPr/>
    </dgm:pt>
    <dgm:pt modelId="{C48FEA96-9667-437B-8161-820B8968A980}" type="pres">
      <dgm:prSet presAssocID="{48BCC3D4-DF57-495B-B20C-C2869F4ABB30}" presName="Name8" presStyleCnt="0"/>
      <dgm:spPr/>
    </dgm:pt>
    <dgm:pt modelId="{A3CDA242-CD8A-4AA8-B243-22A2F61AC394}" type="pres">
      <dgm:prSet presAssocID="{48BCC3D4-DF57-495B-B20C-C2869F4ABB30}" presName="level" presStyleLbl="node1" presStyleIdx="0" presStyleCnt="5">
        <dgm:presLayoutVars>
          <dgm:chMax val="1"/>
          <dgm:bulletEnabled val="1"/>
        </dgm:presLayoutVars>
      </dgm:prSet>
      <dgm:spPr/>
      <dgm:t>
        <a:bodyPr/>
        <a:lstStyle/>
        <a:p>
          <a:endParaRPr lang="fr-FR"/>
        </a:p>
      </dgm:t>
    </dgm:pt>
    <dgm:pt modelId="{3E157C36-A68C-40EF-815B-DDE061237AA3}" type="pres">
      <dgm:prSet presAssocID="{48BCC3D4-DF57-495B-B20C-C2869F4ABB30}" presName="levelTx" presStyleLbl="revTx" presStyleIdx="0" presStyleCnt="0">
        <dgm:presLayoutVars>
          <dgm:chMax val="1"/>
          <dgm:bulletEnabled val="1"/>
        </dgm:presLayoutVars>
      </dgm:prSet>
      <dgm:spPr/>
      <dgm:t>
        <a:bodyPr/>
        <a:lstStyle/>
        <a:p>
          <a:endParaRPr lang="fr-FR"/>
        </a:p>
      </dgm:t>
    </dgm:pt>
    <dgm:pt modelId="{FE3D737B-2C05-4B2E-ABEE-5C68B31DED82}" type="pres">
      <dgm:prSet presAssocID="{522D92E9-F73C-4CC1-A928-FC5B36475C75}" presName="Name8" presStyleCnt="0"/>
      <dgm:spPr/>
    </dgm:pt>
    <dgm:pt modelId="{C38B9118-FE6B-4165-99AE-8DDC37F731FF}" type="pres">
      <dgm:prSet presAssocID="{522D92E9-F73C-4CC1-A928-FC5B36475C75}" presName="level" presStyleLbl="node1" presStyleIdx="1" presStyleCnt="5">
        <dgm:presLayoutVars>
          <dgm:chMax val="1"/>
          <dgm:bulletEnabled val="1"/>
        </dgm:presLayoutVars>
      </dgm:prSet>
      <dgm:spPr/>
      <dgm:t>
        <a:bodyPr/>
        <a:lstStyle/>
        <a:p>
          <a:endParaRPr lang="fr-FR"/>
        </a:p>
      </dgm:t>
    </dgm:pt>
    <dgm:pt modelId="{92485891-069E-4278-95C1-85C8BC6549AB}" type="pres">
      <dgm:prSet presAssocID="{522D92E9-F73C-4CC1-A928-FC5B36475C75}" presName="levelTx" presStyleLbl="revTx" presStyleIdx="0" presStyleCnt="0">
        <dgm:presLayoutVars>
          <dgm:chMax val="1"/>
          <dgm:bulletEnabled val="1"/>
        </dgm:presLayoutVars>
      </dgm:prSet>
      <dgm:spPr/>
      <dgm:t>
        <a:bodyPr/>
        <a:lstStyle/>
        <a:p>
          <a:endParaRPr lang="fr-FR"/>
        </a:p>
      </dgm:t>
    </dgm:pt>
    <dgm:pt modelId="{E0E87800-EDC4-4EA3-99CF-BCDEE15BDE9D}" type="pres">
      <dgm:prSet presAssocID="{B3FF970E-D4F6-4BB9-B183-A4E9FF85C173}" presName="Name8" presStyleCnt="0"/>
      <dgm:spPr/>
    </dgm:pt>
    <dgm:pt modelId="{E55C255F-B62F-43D5-969D-F1606EDDAF8C}" type="pres">
      <dgm:prSet presAssocID="{B3FF970E-D4F6-4BB9-B183-A4E9FF85C173}" presName="level" presStyleLbl="node1" presStyleIdx="2" presStyleCnt="5">
        <dgm:presLayoutVars>
          <dgm:chMax val="1"/>
          <dgm:bulletEnabled val="1"/>
        </dgm:presLayoutVars>
      </dgm:prSet>
      <dgm:spPr/>
      <dgm:t>
        <a:bodyPr/>
        <a:lstStyle/>
        <a:p>
          <a:endParaRPr lang="fr-FR"/>
        </a:p>
      </dgm:t>
    </dgm:pt>
    <dgm:pt modelId="{11FA6806-9A7D-4DA0-8788-C9B1D88939B1}" type="pres">
      <dgm:prSet presAssocID="{B3FF970E-D4F6-4BB9-B183-A4E9FF85C173}" presName="levelTx" presStyleLbl="revTx" presStyleIdx="0" presStyleCnt="0">
        <dgm:presLayoutVars>
          <dgm:chMax val="1"/>
          <dgm:bulletEnabled val="1"/>
        </dgm:presLayoutVars>
      </dgm:prSet>
      <dgm:spPr/>
      <dgm:t>
        <a:bodyPr/>
        <a:lstStyle/>
        <a:p>
          <a:endParaRPr lang="fr-FR"/>
        </a:p>
      </dgm:t>
    </dgm:pt>
    <dgm:pt modelId="{EF74B466-9946-434B-A7D7-1767EC835BE3}" type="pres">
      <dgm:prSet presAssocID="{34E29BF0-0A5B-4224-9A33-DF4AD06CF040}" presName="Name8" presStyleCnt="0"/>
      <dgm:spPr/>
    </dgm:pt>
    <dgm:pt modelId="{E3724CF9-1AB8-4BF3-8B10-02AA9F0B08C1}" type="pres">
      <dgm:prSet presAssocID="{34E29BF0-0A5B-4224-9A33-DF4AD06CF040}" presName="level" presStyleLbl="node1" presStyleIdx="3" presStyleCnt="5">
        <dgm:presLayoutVars>
          <dgm:chMax val="1"/>
          <dgm:bulletEnabled val="1"/>
        </dgm:presLayoutVars>
      </dgm:prSet>
      <dgm:spPr/>
      <dgm:t>
        <a:bodyPr/>
        <a:lstStyle/>
        <a:p>
          <a:endParaRPr lang="fr-FR"/>
        </a:p>
      </dgm:t>
    </dgm:pt>
    <dgm:pt modelId="{6CCBA9CF-F646-4EB6-9FB5-EC51644ECC35}" type="pres">
      <dgm:prSet presAssocID="{34E29BF0-0A5B-4224-9A33-DF4AD06CF040}" presName="levelTx" presStyleLbl="revTx" presStyleIdx="0" presStyleCnt="0">
        <dgm:presLayoutVars>
          <dgm:chMax val="1"/>
          <dgm:bulletEnabled val="1"/>
        </dgm:presLayoutVars>
      </dgm:prSet>
      <dgm:spPr/>
      <dgm:t>
        <a:bodyPr/>
        <a:lstStyle/>
        <a:p>
          <a:endParaRPr lang="fr-FR"/>
        </a:p>
      </dgm:t>
    </dgm:pt>
    <dgm:pt modelId="{232BBC11-09E5-43C8-9434-07007B334479}" type="pres">
      <dgm:prSet presAssocID="{10D15AB0-8D52-4A90-AC26-CE246E7DC01E}" presName="Name8" presStyleCnt="0"/>
      <dgm:spPr/>
    </dgm:pt>
    <dgm:pt modelId="{3479959E-308E-4741-AE3B-FA9975F95B05}" type="pres">
      <dgm:prSet presAssocID="{10D15AB0-8D52-4A90-AC26-CE246E7DC01E}" presName="level" presStyleLbl="node1" presStyleIdx="4" presStyleCnt="5">
        <dgm:presLayoutVars>
          <dgm:chMax val="1"/>
          <dgm:bulletEnabled val="1"/>
        </dgm:presLayoutVars>
      </dgm:prSet>
      <dgm:spPr/>
      <dgm:t>
        <a:bodyPr/>
        <a:lstStyle/>
        <a:p>
          <a:endParaRPr lang="fr-FR"/>
        </a:p>
      </dgm:t>
    </dgm:pt>
    <dgm:pt modelId="{90C57036-D80C-4589-8927-B15BC2687D08}" type="pres">
      <dgm:prSet presAssocID="{10D15AB0-8D52-4A90-AC26-CE246E7DC01E}" presName="levelTx" presStyleLbl="revTx" presStyleIdx="0" presStyleCnt="0">
        <dgm:presLayoutVars>
          <dgm:chMax val="1"/>
          <dgm:bulletEnabled val="1"/>
        </dgm:presLayoutVars>
      </dgm:prSet>
      <dgm:spPr/>
      <dgm:t>
        <a:bodyPr/>
        <a:lstStyle/>
        <a:p>
          <a:endParaRPr lang="fr-FR"/>
        </a:p>
      </dgm:t>
    </dgm:pt>
  </dgm:ptLst>
  <dgm:cxnLst>
    <dgm:cxn modelId="{B07FE381-3FA6-42DB-A7B3-6F1F54950B95}" type="presOf" srcId="{10D15AB0-8D52-4A90-AC26-CE246E7DC01E}" destId="{3479959E-308E-4741-AE3B-FA9975F95B05}" srcOrd="0" destOrd="0" presId="urn:microsoft.com/office/officeart/2005/8/layout/pyramid1"/>
    <dgm:cxn modelId="{360CC288-CD3F-4315-9EE1-D6B5398ABC57}" srcId="{16691B4F-C3A2-4069-9F06-8CC50EE397EB}" destId="{10D15AB0-8D52-4A90-AC26-CE246E7DC01E}" srcOrd="4" destOrd="0" parTransId="{73A64CD5-3CB7-4EAD-9DFD-F2054861130E}" sibTransId="{E9EBFB62-A338-4AC4-8254-DB8B0CD77BDC}"/>
    <dgm:cxn modelId="{4D5677A5-BFBE-439A-A679-87A528BBB1CC}" type="presOf" srcId="{B3FF970E-D4F6-4BB9-B183-A4E9FF85C173}" destId="{E55C255F-B62F-43D5-969D-F1606EDDAF8C}" srcOrd="0" destOrd="0" presId="urn:microsoft.com/office/officeart/2005/8/layout/pyramid1"/>
    <dgm:cxn modelId="{33F2CED3-4DA0-443E-8A79-ACB1B60203A8}" srcId="{16691B4F-C3A2-4069-9F06-8CC50EE397EB}" destId="{34E29BF0-0A5B-4224-9A33-DF4AD06CF040}" srcOrd="3" destOrd="0" parTransId="{F0DC8D4F-5EC9-4957-850B-B944DE87E1B5}" sibTransId="{2C07E748-B99F-409C-B97D-7B4125A575C4}"/>
    <dgm:cxn modelId="{05C42A92-6902-4C5A-B1A4-25C27A8A1D21}" srcId="{16691B4F-C3A2-4069-9F06-8CC50EE397EB}" destId="{B3FF970E-D4F6-4BB9-B183-A4E9FF85C173}" srcOrd="2" destOrd="0" parTransId="{277534A5-0AE9-42E9-AC47-01F5106953F0}" sibTransId="{AEED35EE-132E-4F38-AE00-8B5F763E7F77}"/>
    <dgm:cxn modelId="{0DDC7001-57D3-44CF-BA2F-B0682A081C63}" srcId="{16691B4F-C3A2-4069-9F06-8CC50EE397EB}" destId="{522D92E9-F73C-4CC1-A928-FC5B36475C75}" srcOrd="1" destOrd="0" parTransId="{7B936261-1306-4148-99A7-939435AE9703}" sibTransId="{710A471C-E2B7-4202-B2F4-8712882A8DC8}"/>
    <dgm:cxn modelId="{08203628-E3FD-4AF0-B26E-1BC0D24E5BAE}" type="presOf" srcId="{34E29BF0-0A5B-4224-9A33-DF4AD06CF040}" destId="{6CCBA9CF-F646-4EB6-9FB5-EC51644ECC35}" srcOrd="1" destOrd="0" presId="urn:microsoft.com/office/officeart/2005/8/layout/pyramid1"/>
    <dgm:cxn modelId="{0C848127-57C2-4680-8C2A-557A1D36E385}" type="presOf" srcId="{34E29BF0-0A5B-4224-9A33-DF4AD06CF040}" destId="{E3724CF9-1AB8-4BF3-8B10-02AA9F0B08C1}" srcOrd="0" destOrd="0" presId="urn:microsoft.com/office/officeart/2005/8/layout/pyramid1"/>
    <dgm:cxn modelId="{B0C30968-2D23-4CBE-ACAC-0ECCA74DFCB9}" type="presOf" srcId="{48BCC3D4-DF57-495B-B20C-C2869F4ABB30}" destId="{3E157C36-A68C-40EF-815B-DDE061237AA3}" srcOrd="1" destOrd="0" presId="urn:microsoft.com/office/officeart/2005/8/layout/pyramid1"/>
    <dgm:cxn modelId="{75CFCB38-65C8-4E14-9450-EF3EC57752A4}" type="presOf" srcId="{522D92E9-F73C-4CC1-A928-FC5B36475C75}" destId="{92485891-069E-4278-95C1-85C8BC6549AB}" srcOrd="1" destOrd="0" presId="urn:microsoft.com/office/officeart/2005/8/layout/pyramid1"/>
    <dgm:cxn modelId="{2EB1AC3D-D71B-4941-A6A0-71119E489A9A}" type="presOf" srcId="{522D92E9-F73C-4CC1-A928-FC5B36475C75}" destId="{C38B9118-FE6B-4165-99AE-8DDC37F731FF}" srcOrd="0" destOrd="0" presId="urn:microsoft.com/office/officeart/2005/8/layout/pyramid1"/>
    <dgm:cxn modelId="{8EEC23AA-74CE-4AE8-8954-B36641B016A2}" srcId="{16691B4F-C3A2-4069-9F06-8CC50EE397EB}" destId="{48BCC3D4-DF57-495B-B20C-C2869F4ABB30}" srcOrd="0" destOrd="0" parTransId="{4A5ECFCD-9D91-4320-AB48-9E518082ED67}" sibTransId="{925E38F2-227B-4DF5-B7CD-C21C9671107D}"/>
    <dgm:cxn modelId="{54839D56-4BD6-4943-9C95-DC6E4C7AB09C}" type="presOf" srcId="{16691B4F-C3A2-4069-9F06-8CC50EE397EB}" destId="{D1FB740C-5C20-470D-8695-87A3CD86DDB7}" srcOrd="0" destOrd="0" presId="urn:microsoft.com/office/officeart/2005/8/layout/pyramid1"/>
    <dgm:cxn modelId="{8046F7E7-52AB-455D-AFA9-124EC327683A}" type="presOf" srcId="{B3FF970E-D4F6-4BB9-B183-A4E9FF85C173}" destId="{11FA6806-9A7D-4DA0-8788-C9B1D88939B1}" srcOrd="1" destOrd="0" presId="urn:microsoft.com/office/officeart/2005/8/layout/pyramid1"/>
    <dgm:cxn modelId="{A38FDED6-0807-4091-B3B8-07478F6EC5C2}" type="presOf" srcId="{48BCC3D4-DF57-495B-B20C-C2869F4ABB30}" destId="{A3CDA242-CD8A-4AA8-B243-22A2F61AC394}" srcOrd="0" destOrd="0" presId="urn:microsoft.com/office/officeart/2005/8/layout/pyramid1"/>
    <dgm:cxn modelId="{242AC4AC-0922-4EB4-8DB0-B7044C0932D1}" type="presOf" srcId="{10D15AB0-8D52-4A90-AC26-CE246E7DC01E}" destId="{90C57036-D80C-4589-8927-B15BC2687D08}" srcOrd="1" destOrd="0" presId="urn:microsoft.com/office/officeart/2005/8/layout/pyramid1"/>
    <dgm:cxn modelId="{12D3031D-2E3C-463B-870E-F9CC1EAF12EA}" type="presParOf" srcId="{D1FB740C-5C20-470D-8695-87A3CD86DDB7}" destId="{C48FEA96-9667-437B-8161-820B8968A980}" srcOrd="0" destOrd="0" presId="urn:microsoft.com/office/officeart/2005/8/layout/pyramid1"/>
    <dgm:cxn modelId="{E696F3C2-5748-4E3D-8151-12EF168934D1}" type="presParOf" srcId="{C48FEA96-9667-437B-8161-820B8968A980}" destId="{A3CDA242-CD8A-4AA8-B243-22A2F61AC394}" srcOrd="0" destOrd="0" presId="urn:microsoft.com/office/officeart/2005/8/layout/pyramid1"/>
    <dgm:cxn modelId="{7190C6D8-D85E-4CFE-85E9-BEB85A4F09CA}" type="presParOf" srcId="{C48FEA96-9667-437B-8161-820B8968A980}" destId="{3E157C36-A68C-40EF-815B-DDE061237AA3}" srcOrd="1" destOrd="0" presId="urn:microsoft.com/office/officeart/2005/8/layout/pyramid1"/>
    <dgm:cxn modelId="{066D1C1B-6E47-4B31-BD2E-C4190E60CBF0}" type="presParOf" srcId="{D1FB740C-5C20-470D-8695-87A3CD86DDB7}" destId="{FE3D737B-2C05-4B2E-ABEE-5C68B31DED82}" srcOrd="1" destOrd="0" presId="urn:microsoft.com/office/officeart/2005/8/layout/pyramid1"/>
    <dgm:cxn modelId="{663DA159-DDCB-48CF-9024-56C75BD6C3DB}" type="presParOf" srcId="{FE3D737B-2C05-4B2E-ABEE-5C68B31DED82}" destId="{C38B9118-FE6B-4165-99AE-8DDC37F731FF}" srcOrd="0" destOrd="0" presId="urn:microsoft.com/office/officeart/2005/8/layout/pyramid1"/>
    <dgm:cxn modelId="{F800C49D-F889-40BC-9111-22C7F3870BD9}" type="presParOf" srcId="{FE3D737B-2C05-4B2E-ABEE-5C68B31DED82}" destId="{92485891-069E-4278-95C1-85C8BC6549AB}" srcOrd="1" destOrd="0" presId="urn:microsoft.com/office/officeart/2005/8/layout/pyramid1"/>
    <dgm:cxn modelId="{9B3257F0-ABFD-40E6-8ABD-B65BCF013C4C}" type="presParOf" srcId="{D1FB740C-5C20-470D-8695-87A3CD86DDB7}" destId="{E0E87800-EDC4-4EA3-99CF-BCDEE15BDE9D}" srcOrd="2" destOrd="0" presId="urn:microsoft.com/office/officeart/2005/8/layout/pyramid1"/>
    <dgm:cxn modelId="{6CA96A64-06ED-4962-8512-F1364501DE52}" type="presParOf" srcId="{E0E87800-EDC4-4EA3-99CF-BCDEE15BDE9D}" destId="{E55C255F-B62F-43D5-969D-F1606EDDAF8C}" srcOrd="0" destOrd="0" presId="urn:microsoft.com/office/officeart/2005/8/layout/pyramid1"/>
    <dgm:cxn modelId="{41CF06AF-A4A4-4AF2-BC89-69DD6CAB58C3}" type="presParOf" srcId="{E0E87800-EDC4-4EA3-99CF-BCDEE15BDE9D}" destId="{11FA6806-9A7D-4DA0-8788-C9B1D88939B1}" srcOrd="1" destOrd="0" presId="urn:microsoft.com/office/officeart/2005/8/layout/pyramid1"/>
    <dgm:cxn modelId="{3B1A937D-C2EF-41A7-A5D9-2F6C42201297}" type="presParOf" srcId="{D1FB740C-5C20-470D-8695-87A3CD86DDB7}" destId="{EF74B466-9946-434B-A7D7-1767EC835BE3}" srcOrd="3" destOrd="0" presId="urn:microsoft.com/office/officeart/2005/8/layout/pyramid1"/>
    <dgm:cxn modelId="{E029EDB3-E006-4176-89FA-2C563A820933}" type="presParOf" srcId="{EF74B466-9946-434B-A7D7-1767EC835BE3}" destId="{E3724CF9-1AB8-4BF3-8B10-02AA9F0B08C1}" srcOrd="0" destOrd="0" presId="urn:microsoft.com/office/officeart/2005/8/layout/pyramid1"/>
    <dgm:cxn modelId="{A804647A-C8FE-4F80-BC7E-B2C07714A56C}" type="presParOf" srcId="{EF74B466-9946-434B-A7D7-1767EC835BE3}" destId="{6CCBA9CF-F646-4EB6-9FB5-EC51644ECC35}" srcOrd="1" destOrd="0" presId="urn:microsoft.com/office/officeart/2005/8/layout/pyramid1"/>
    <dgm:cxn modelId="{99ECA484-7CDE-4460-B6CC-9492F3DDCA08}" type="presParOf" srcId="{D1FB740C-5C20-470D-8695-87A3CD86DDB7}" destId="{232BBC11-09E5-43C8-9434-07007B334479}" srcOrd="4" destOrd="0" presId="urn:microsoft.com/office/officeart/2005/8/layout/pyramid1"/>
    <dgm:cxn modelId="{4A0C3087-B9D1-4CB2-93DD-D1AEF88B77D4}" type="presParOf" srcId="{232BBC11-09E5-43C8-9434-07007B334479}" destId="{3479959E-308E-4741-AE3B-FA9975F95B05}" srcOrd="0" destOrd="0" presId="urn:microsoft.com/office/officeart/2005/8/layout/pyramid1"/>
    <dgm:cxn modelId="{7D28E6B4-BF85-4DCF-859C-224B864FDCFA}" type="presParOf" srcId="{232BBC11-09E5-43C8-9434-07007B334479}" destId="{90C57036-D80C-4589-8927-B15BC2687D08}"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5DE64BD-1DCF-4247-8171-D5017F9CB6DA}" type="doc">
      <dgm:prSet loTypeId="urn:microsoft.com/office/officeart/2005/8/layout/pyramid3" loCatId="pyramid" qsTypeId="urn:microsoft.com/office/officeart/2005/8/quickstyle/simple1#7" qsCatId="simple" csTypeId="urn:microsoft.com/office/officeart/2005/8/colors/accent1_2#3" csCatId="accent1" phldr="1"/>
      <dgm:spPr/>
    </dgm:pt>
    <dgm:pt modelId="{73D12542-C3F7-4C7A-8977-BAFD77752A03}">
      <dgm:prSet phldrT="[Texte]"/>
      <dgm:spPr>
        <a:solidFill>
          <a:srgbClr val="7030A0"/>
        </a:solidFill>
      </dgm:spPr>
      <dgm:t>
        <a:bodyPr/>
        <a:lstStyle/>
        <a:p>
          <a:r>
            <a:rPr lang="fr-FR" b="1" dirty="0" smtClean="0">
              <a:solidFill>
                <a:srgbClr val="FFFF00"/>
              </a:solidFill>
            </a:rPr>
            <a:t> Normes</a:t>
          </a:r>
          <a:endParaRPr lang="fr-FR" b="1" dirty="0">
            <a:solidFill>
              <a:srgbClr val="FFFF00"/>
            </a:solidFill>
          </a:endParaRPr>
        </a:p>
      </dgm:t>
    </dgm:pt>
    <dgm:pt modelId="{3C8FB9DD-A62B-4781-95FD-5E1268E7276F}" type="parTrans" cxnId="{013EE2B4-4B90-43A1-B75E-1976E45A23BB}">
      <dgm:prSet/>
      <dgm:spPr/>
      <dgm:t>
        <a:bodyPr/>
        <a:lstStyle/>
        <a:p>
          <a:endParaRPr lang="fr-FR"/>
        </a:p>
      </dgm:t>
    </dgm:pt>
    <dgm:pt modelId="{D293AFEC-8BBD-4444-AB2B-91C0F349CD4D}" type="sibTrans" cxnId="{013EE2B4-4B90-43A1-B75E-1976E45A23BB}">
      <dgm:prSet/>
      <dgm:spPr/>
      <dgm:t>
        <a:bodyPr/>
        <a:lstStyle/>
        <a:p>
          <a:endParaRPr lang="fr-FR"/>
        </a:p>
      </dgm:t>
    </dgm:pt>
    <dgm:pt modelId="{E214062A-A0C7-4A01-BB02-DE846BA4319C}">
      <dgm:prSet phldrT="[Texte]"/>
      <dgm:spPr>
        <a:solidFill>
          <a:schemeClr val="accent2">
            <a:lumMod val="60000"/>
            <a:lumOff val="40000"/>
          </a:schemeClr>
        </a:solidFill>
      </dgm:spPr>
      <dgm:t>
        <a:bodyPr/>
        <a:lstStyle/>
        <a:p>
          <a:pPr algn="ctr"/>
          <a:r>
            <a:rPr lang="fr-FR" b="1" dirty="0" smtClean="0">
              <a:solidFill>
                <a:srgbClr val="FFFF00"/>
              </a:solidFill>
            </a:rPr>
            <a:t>Référentiel</a:t>
          </a:r>
          <a:endParaRPr lang="fr-FR" b="1" dirty="0">
            <a:solidFill>
              <a:srgbClr val="FFFF00"/>
            </a:solidFill>
          </a:endParaRPr>
        </a:p>
      </dgm:t>
    </dgm:pt>
    <dgm:pt modelId="{5B71BC75-3212-40BF-B48E-B8FE2D686381}" type="parTrans" cxnId="{AD8023CF-05F7-4E0B-934D-993A67705783}">
      <dgm:prSet/>
      <dgm:spPr/>
      <dgm:t>
        <a:bodyPr/>
        <a:lstStyle/>
        <a:p>
          <a:endParaRPr lang="fr-FR"/>
        </a:p>
      </dgm:t>
    </dgm:pt>
    <dgm:pt modelId="{AC2C2204-C407-4D48-BBD5-124F2D906CB0}" type="sibTrans" cxnId="{AD8023CF-05F7-4E0B-934D-993A67705783}">
      <dgm:prSet/>
      <dgm:spPr/>
      <dgm:t>
        <a:bodyPr/>
        <a:lstStyle/>
        <a:p>
          <a:endParaRPr lang="fr-FR"/>
        </a:p>
      </dgm:t>
    </dgm:pt>
    <dgm:pt modelId="{E3354E17-7A45-439A-B789-2C74803DCF88}">
      <dgm:prSet phldrT="[Texte]"/>
      <dgm:spPr>
        <a:solidFill>
          <a:schemeClr val="accent2">
            <a:lumMod val="40000"/>
            <a:lumOff val="60000"/>
          </a:schemeClr>
        </a:solidFill>
      </dgm:spPr>
      <dgm:t>
        <a:bodyPr/>
        <a:lstStyle/>
        <a:p>
          <a:r>
            <a:rPr lang="fr-FR" b="1" dirty="0" smtClean="0">
              <a:solidFill>
                <a:srgbClr val="FFFF00"/>
              </a:solidFill>
            </a:rPr>
            <a:t>Label/certif</a:t>
          </a:r>
          <a:endParaRPr lang="fr-FR" b="1" dirty="0">
            <a:solidFill>
              <a:srgbClr val="FFFF00"/>
            </a:solidFill>
          </a:endParaRPr>
        </a:p>
      </dgm:t>
    </dgm:pt>
    <dgm:pt modelId="{4B30CF09-8BB9-4E50-8F11-D61D65B539F3}" type="parTrans" cxnId="{AEC6DD47-442A-4F9E-B240-9C407439D73C}">
      <dgm:prSet/>
      <dgm:spPr/>
      <dgm:t>
        <a:bodyPr/>
        <a:lstStyle/>
        <a:p>
          <a:endParaRPr lang="fr-FR"/>
        </a:p>
      </dgm:t>
    </dgm:pt>
    <dgm:pt modelId="{6E216DC9-727E-4A28-817F-46F263A199B4}" type="sibTrans" cxnId="{AEC6DD47-442A-4F9E-B240-9C407439D73C}">
      <dgm:prSet/>
      <dgm:spPr/>
      <dgm:t>
        <a:bodyPr/>
        <a:lstStyle/>
        <a:p>
          <a:endParaRPr lang="fr-FR"/>
        </a:p>
      </dgm:t>
    </dgm:pt>
    <dgm:pt modelId="{853BB0E6-49E8-4298-88EC-83FE79AFEFB4}">
      <dgm:prSet phldrT="[Texte]"/>
      <dgm:spPr>
        <a:solidFill>
          <a:schemeClr val="accent2">
            <a:lumMod val="20000"/>
            <a:lumOff val="80000"/>
          </a:schemeClr>
        </a:solidFill>
      </dgm:spPr>
      <dgm:t>
        <a:bodyPr/>
        <a:lstStyle/>
        <a:p>
          <a:r>
            <a:rPr lang="fr-FR" b="1" dirty="0" smtClean="0">
              <a:solidFill>
                <a:srgbClr val="FFFF00"/>
              </a:solidFill>
            </a:rPr>
            <a:t>Doc type</a:t>
          </a:r>
          <a:endParaRPr lang="fr-FR" b="1" dirty="0">
            <a:solidFill>
              <a:srgbClr val="FFFF00"/>
            </a:solidFill>
          </a:endParaRPr>
        </a:p>
      </dgm:t>
    </dgm:pt>
    <dgm:pt modelId="{4F1ED909-7E13-4FB7-AAB4-D8A8B3F5FBD0}" type="parTrans" cxnId="{463B1F1C-0CB6-446F-86FC-5F77E8088BF8}">
      <dgm:prSet/>
      <dgm:spPr/>
      <dgm:t>
        <a:bodyPr/>
        <a:lstStyle/>
        <a:p>
          <a:endParaRPr lang="fr-FR"/>
        </a:p>
      </dgm:t>
    </dgm:pt>
    <dgm:pt modelId="{F17BDF1C-D00D-425F-8A67-52A9C35E1441}" type="sibTrans" cxnId="{463B1F1C-0CB6-446F-86FC-5F77E8088BF8}">
      <dgm:prSet/>
      <dgm:spPr/>
      <dgm:t>
        <a:bodyPr/>
        <a:lstStyle/>
        <a:p>
          <a:endParaRPr lang="fr-FR"/>
        </a:p>
      </dgm:t>
    </dgm:pt>
    <dgm:pt modelId="{4E822266-933D-4F1B-BE6E-2D5B2F1D44F2}">
      <dgm:prSet phldrT="[Texte]"/>
      <dgm:spPr>
        <a:solidFill>
          <a:schemeClr val="accent5"/>
        </a:solidFill>
      </dgm:spPr>
      <dgm:t>
        <a:bodyPr/>
        <a:lstStyle/>
        <a:p>
          <a:r>
            <a:rPr lang="fr-FR" b="1" dirty="0" smtClean="0">
              <a:solidFill>
                <a:srgbClr val="FFFF00"/>
              </a:solidFill>
            </a:rPr>
            <a:t>Best pratices</a:t>
          </a:r>
          <a:endParaRPr lang="fr-FR" b="1" dirty="0">
            <a:solidFill>
              <a:srgbClr val="FFFF00"/>
            </a:solidFill>
          </a:endParaRPr>
        </a:p>
      </dgm:t>
    </dgm:pt>
    <dgm:pt modelId="{1E2B1642-11EC-4554-8055-692A938C5E83}" type="parTrans" cxnId="{32E98352-424B-4986-8DB6-2A3755DF90A7}">
      <dgm:prSet/>
      <dgm:spPr/>
      <dgm:t>
        <a:bodyPr/>
        <a:lstStyle/>
        <a:p>
          <a:endParaRPr lang="fr-FR"/>
        </a:p>
      </dgm:t>
    </dgm:pt>
    <dgm:pt modelId="{31F00F9F-CFBA-40D4-9F9F-9101AF52C6C5}" type="sibTrans" cxnId="{32E98352-424B-4986-8DB6-2A3755DF90A7}">
      <dgm:prSet/>
      <dgm:spPr/>
      <dgm:t>
        <a:bodyPr/>
        <a:lstStyle/>
        <a:p>
          <a:endParaRPr lang="fr-FR"/>
        </a:p>
      </dgm:t>
    </dgm:pt>
    <dgm:pt modelId="{A55029C6-3539-485A-A756-C89AB252049E}" type="pres">
      <dgm:prSet presAssocID="{B5DE64BD-1DCF-4247-8171-D5017F9CB6DA}" presName="Name0" presStyleCnt="0">
        <dgm:presLayoutVars>
          <dgm:dir/>
          <dgm:animLvl val="lvl"/>
          <dgm:resizeHandles val="exact"/>
        </dgm:presLayoutVars>
      </dgm:prSet>
      <dgm:spPr/>
    </dgm:pt>
    <dgm:pt modelId="{A1B5A7C1-C1AD-4624-8FAA-DB2DDA09ACF6}" type="pres">
      <dgm:prSet presAssocID="{73D12542-C3F7-4C7A-8977-BAFD77752A03}" presName="Name8" presStyleCnt="0"/>
      <dgm:spPr/>
    </dgm:pt>
    <dgm:pt modelId="{81E56BBB-9E23-4452-8382-C81E0D9B2FB5}" type="pres">
      <dgm:prSet presAssocID="{73D12542-C3F7-4C7A-8977-BAFD77752A03}" presName="level" presStyleLbl="node1" presStyleIdx="0" presStyleCnt="5">
        <dgm:presLayoutVars>
          <dgm:chMax val="1"/>
          <dgm:bulletEnabled val="1"/>
        </dgm:presLayoutVars>
      </dgm:prSet>
      <dgm:spPr/>
      <dgm:t>
        <a:bodyPr/>
        <a:lstStyle/>
        <a:p>
          <a:endParaRPr lang="fr-FR"/>
        </a:p>
      </dgm:t>
    </dgm:pt>
    <dgm:pt modelId="{DC6B60F2-65A8-4EC5-AB41-8D7DB8DDEF72}" type="pres">
      <dgm:prSet presAssocID="{73D12542-C3F7-4C7A-8977-BAFD77752A03}" presName="levelTx" presStyleLbl="revTx" presStyleIdx="0" presStyleCnt="0">
        <dgm:presLayoutVars>
          <dgm:chMax val="1"/>
          <dgm:bulletEnabled val="1"/>
        </dgm:presLayoutVars>
      </dgm:prSet>
      <dgm:spPr/>
      <dgm:t>
        <a:bodyPr/>
        <a:lstStyle/>
        <a:p>
          <a:endParaRPr lang="fr-FR"/>
        </a:p>
      </dgm:t>
    </dgm:pt>
    <dgm:pt modelId="{9639C799-A39F-47C1-BAE0-943DE01A157C}" type="pres">
      <dgm:prSet presAssocID="{E214062A-A0C7-4A01-BB02-DE846BA4319C}" presName="Name8" presStyleCnt="0"/>
      <dgm:spPr/>
    </dgm:pt>
    <dgm:pt modelId="{410F60EC-E3E0-4F9C-A09F-D34EC5E66083}" type="pres">
      <dgm:prSet presAssocID="{E214062A-A0C7-4A01-BB02-DE846BA4319C}" presName="level" presStyleLbl="node1" presStyleIdx="1" presStyleCnt="5">
        <dgm:presLayoutVars>
          <dgm:chMax val="1"/>
          <dgm:bulletEnabled val="1"/>
        </dgm:presLayoutVars>
      </dgm:prSet>
      <dgm:spPr/>
      <dgm:t>
        <a:bodyPr/>
        <a:lstStyle/>
        <a:p>
          <a:endParaRPr lang="fr-FR"/>
        </a:p>
      </dgm:t>
    </dgm:pt>
    <dgm:pt modelId="{4505D456-94B9-4D58-9175-94D0D9F85941}" type="pres">
      <dgm:prSet presAssocID="{E214062A-A0C7-4A01-BB02-DE846BA4319C}" presName="levelTx" presStyleLbl="revTx" presStyleIdx="0" presStyleCnt="0">
        <dgm:presLayoutVars>
          <dgm:chMax val="1"/>
          <dgm:bulletEnabled val="1"/>
        </dgm:presLayoutVars>
      </dgm:prSet>
      <dgm:spPr/>
      <dgm:t>
        <a:bodyPr/>
        <a:lstStyle/>
        <a:p>
          <a:endParaRPr lang="fr-FR"/>
        </a:p>
      </dgm:t>
    </dgm:pt>
    <dgm:pt modelId="{07468626-ADFC-4453-B37D-42D928BF65BF}" type="pres">
      <dgm:prSet presAssocID="{E3354E17-7A45-439A-B789-2C74803DCF88}" presName="Name8" presStyleCnt="0"/>
      <dgm:spPr/>
    </dgm:pt>
    <dgm:pt modelId="{FB59EE73-CD86-4551-BCA2-8A20D5078FF8}" type="pres">
      <dgm:prSet presAssocID="{E3354E17-7A45-439A-B789-2C74803DCF88}" presName="level" presStyleLbl="node1" presStyleIdx="2" presStyleCnt="5">
        <dgm:presLayoutVars>
          <dgm:chMax val="1"/>
          <dgm:bulletEnabled val="1"/>
        </dgm:presLayoutVars>
      </dgm:prSet>
      <dgm:spPr/>
      <dgm:t>
        <a:bodyPr/>
        <a:lstStyle/>
        <a:p>
          <a:endParaRPr lang="fr-FR"/>
        </a:p>
      </dgm:t>
    </dgm:pt>
    <dgm:pt modelId="{29D8344F-7923-4D76-91F1-DE80AC3727E6}" type="pres">
      <dgm:prSet presAssocID="{E3354E17-7A45-439A-B789-2C74803DCF88}" presName="levelTx" presStyleLbl="revTx" presStyleIdx="0" presStyleCnt="0">
        <dgm:presLayoutVars>
          <dgm:chMax val="1"/>
          <dgm:bulletEnabled val="1"/>
        </dgm:presLayoutVars>
      </dgm:prSet>
      <dgm:spPr/>
      <dgm:t>
        <a:bodyPr/>
        <a:lstStyle/>
        <a:p>
          <a:endParaRPr lang="fr-FR"/>
        </a:p>
      </dgm:t>
    </dgm:pt>
    <dgm:pt modelId="{1BB25557-E4FD-4309-A621-CDEDBC07FFE0}" type="pres">
      <dgm:prSet presAssocID="{853BB0E6-49E8-4298-88EC-83FE79AFEFB4}" presName="Name8" presStyleCnt="0"/>
      <dgm:spPr/>
    </dgm:pt>
    <dgm:pt modelId="{CA5CF2EC-87DC-4528-AA4A-907C62042732}" type="pres">
      <dgm:prSet presAssocID="{853BB0E6-49E8-4298-88EC-83FE79AFEFB4}" presName="level" presStyleLbl="node1" presStyleIdx="3" presStyleCnt="5">
        <dgm:presLayoutVars>
          <dgm:chMax val="1"/>
          <dgm:bulletEnabled val="1"/>
        </dgm:presLayoutVars>
      </dgm:prSet>
      <dgm:spPr/>
      <dgm:t>
        <a:bodyPr/>
        <a:lstStyle/>
        <a:p>
          <a:endParaRPr lang="fr-FR"/>
        </a:p>
      </dgm:t>
    </dgm:pt>
    <dgm:pt modelId="{43B023D9-166C-4002-BDB1-B408310E4D72}" type="pres">
      <dgm:prSet presAssocID="{853BB0E6-49E8-4298-88EC-83FE79AFEFB4}" presName="levelTx" presStyleLbl="revTx" presStyleIdx="0" presStyleCnt="0">
        <dgm:presLayoutVars>
          <dgm:chMax val="1"/>
          <dgm:bulletEnabled val="1"/>
        </dgm:presLayoutVars>
      </dgm:prSet>
      <dgm:spPr/>
      <dgm:t>
        <a:bodyPr/>
        <a:lstStyle/>
        <a:p>
          <a:endParaRPr lang="fr-FR"/>
        </a:p>
      </dgm:t>
    </dgm:pt>
    <dgm:pt modelId="{6CC0F3B7-441E-4240-84D1-FA2228773FE0}" type="pres">
      <dgm:prSet presAssocID="{4E822266-933D-4F1B-BE6E-2D5B2F1D44F2}" presName="Name8" presStyleCnt="0"/>
      <dgm:spPr/>
    </dgm:pt>
    <dgm:pt modelId="{F40ABEFD-4B9E-4CCE-B1EB-FE03DE79C449}" type="pres">
      <dgm:prSet presAssocID="{4E822266-933D-4F1B-BE6E-2D5B2F1D44F2}" presName="level" presStyleLbl="node1" presStyleIdx="4" presStyleCnt="5">
        <dgm:presLayoutVars>
          <dgm:chMax val="1"/>
          <dgm:bulletEnabled val="1"/>
        </dgm:presLayoutVars>
      </dgm:prSet>
      <dgm:spPr/>
      <dgm:t>
        <a:bodyPr/>
        <a:lstStyle/>
        <a:p>
          <a:endParaRPr lang="fr-FR"/>
        </a:p>
      </dgm:t>
    </dgm:pt>
    <dgm:pt modelId="{DAEAD3C5-D408-4BBF-A06C-E7805D251612}" type="pres">
      <dgm:prSet presAssocID="{4E822266-933D-4F1B-BE6E-2D5B2F1D44F2}" presName="levelTx" presStyleLbl="revTx" presStyleIdx="0" presStyleCnt="0">
        <dgm:presLayoutVars>
          <dgm:chMax val="1"/>
          <dgm:bulletEnabled val="1"/>
        </dgm:presLayoutVars>
      </dgm:prSet>
      <dgm:spPr/>
      <dgm:t>
        <a:bodyPr/>
        <a:lstStyle/>
        <a:p>
          <a:endParaRPr lang="fr-FR"/>
        </a:p>
      </dgm:t>
    </dgm:pt>
  </dgm:ptLst>
  <dgm:cxnLst>
    <dgm:cxn modelId="{013EE2B4-4B90-43A1-B75E-1976E45A23BB}" srcId="{B5DE64BD-1DCF-4247-8171-D5017F9CB6DA}" destId="{73D12542-C3F7-4C7A-8977-BAFD77752A03}" srcOrd="0" destOrd="0" parTransId="{3C8FB9DD-A62B-4781-95FD-5E1268E7276F}" sibTransId="{D293AFEC-8BBD-4444-AB2B-91C0F349CD4D}"/>
    <dgm:cxn modelId="{AD8023CF-05F7-4E0B-934D-993A67705783}" srcId="{B5DE64BD-1DCF-4247-8171-D5017F9CB6DA}" destId="{E214062A-A0C7-4A01-BB02-DE846BA4319C}" srcOrd="1" destOrd="0" parTransId="{5B71BC75-3212-40BF-B48E-B8FE2D686381}" sibTransId="{AC2C2204-C407-4D48-BBD5-124F2D906CB0}"/>
    <dgm:cxn modelId="{57DF83DB-9B9C-48AB-BE94-951B93A3F166}" type="presOf" srcId="{E3354E17-7A45-439A-B789-2C74803DCF88}" destId="{FB59EE73-CD86-4551-BCA2-8A20D5078FF8}" srcOrd="0" destOrd="0" presId="urn:microsoft.com/office/officeart/2005/8/layout/pyramid3"/>
    <dgm:cxn modelId="{ECBFDB17-7F52-4449-B040-7C606E7F8738}" type="presOf" srcId="{853BB0E6-49E8-4298-88EC-83FE79AFEFB4}" destId="{43B023D9-166C-4002-BDB1-B408310E4D72}" srcOrd="1" destOrd="0" presId="urn:microsoft.com/office/officeart/2005/8/layout/pyramid3"/>
    <dgm:cxn modelId="{AEC6DD47-442A-4F9E-B240-9C407439D73C}" srcId="{B5DE64BD-1DCF-4247-8171-D5017F9CB6DA}" destId="{E3354E17-7A45-439A-B789-2C74803DCF88}" srcOrd="2" destOrd="0" parTransId="{4B30CF09-8BB9-4E50-8F11-D61D65B539F3}" sibTransId="{6E216DC9-727E-4A28-817F-46F263A199B4}"/>
    <dgm:cxn modelId="{07D73EE5-9ABB-4513-B13A-5205148358A1}" type="presOf" srcId="{E214062A-A0C7-4A01-BB02-DE846BA4319C}" destId="{4505D456-94B9-4D58-9175-94D0D9F85941}" srcOrd="1" destOrd="0" presId="urn:microsoft.com/office/officeart/2005/8/layout/pyramid3"/>
    <dgm:cxn modelId="{76B0A049-78B9-450E-BADC-A4E48417667A}" type="presOf" srcId="{4E822266-933D-4F1B-BE6E-2D5B2F1D44F2}" destId="{DAEAD3C5-D408-4BBF-A06C-E7805D251612}" srcOrd="1" destOrd="0" presId="urn:microsoft.com/office/officeart/2005/8/layout/pyramid3"/>
    <dgm:cxn modelId="{5B950746-4B68-4BAA-9EDC-739E622620FE}" type="presOf" srcId="{E3354E17-7A45-439A-B789-2C74803DCF88}" destId="{29D8344F-7923-4D76-91F1-DE80AC3727E6}" srcOrd="1" destOrd="0" presId="urn:microsoft.com/office/officeart/2005/8/layout/pyramid3"/>
    <dgm:cxn modelId="{9DB65462-41BA-454A-ADB9-040152782930}" type="presOf" srcId="{4E822266-933D-4F1B-BE6E-2D5B2F1D44F2}" destId="{F40ABEFD-4B9E-4CCE-B1EB-FE03DE79C449}" srcOrd="0" destOrd="0" presId="urn:microsoft.com/office/officeart/2005/8/layout/pyramid3"/>
    <dgm:cxn modelId="{B549F745-73ED-4E63-9498-D4E2E1DB16A4}" type="presOf" srcId="{73D12542-C3F7-4C7A-8977-BAFD77752A03}" destId="{81E56BBB-9E23-4452-8382-C81E0D9B2FB5}" srcOrd="0" destOrd="0" presId="urn:microsoft.com/office/officeart/2005/8/layout/pyramid3"/>
    <dgm:cxn modelId="{AFEFD832-F4C1-4A3C-BE4B-808B02B57B3A}" type="presOf" srcId="{853BB0E6-49E8-4298-88EC-83FE79AFEFB4}" destId="{CA5CF2EC-87DC-4528-AA4A-907C62042732}" srcOrd="0" destOrd="0" presId="urn:microsoft.com/office/officeart/2005/8/layout/pyramid3"/>
    <dgm:cxn modelId="{191BDEFF-474E-485A-BB93-02AA65837B28}" type="presOf" srcId="{E214062A-A0C7-4A01-BB02-DE846BA4319C}" destId="{410F60EC-E3E0-4F9C-A09F-D34EC5E66083}" srcOrd="0" destOrd="0" presId="urn:microsoft.com/office/officeart/2005/8/layout/pyramid3"/>
    <dgm:cxn modelId="{C08C52E9-9E91-44EC-93DB-5C1EFDA1E55E}" type="presOf" srcId="{B5DE64BD-1DCF-4247-8171-D5017F9CB6DA}" destId="{A55029C6-3539-485A-A756-C89AB252049E}" srcOrd="0" destOrd="0" presId="urn:microsoft.com/office/officeart/2005/8/layout/pyramid3"/>
    <dgm:cxn modelId="{505BF9A9-7401-4C6F-A110-FBAD084CE222}" type="presOf" srcId="{73D12542-C3F7-4C7A-8977-BAFD77752A03}" destId="{DC6B60F2-65A8-4EC5-AB41-8D7DB8DDEF72}" srcOrd="1" destOrd="0" presId="urn:microsoft.com/office/officeart/2005/8/layout/pyramid3"/>
    <dgm:cxn modelId="{463B1F1C-0CB6-446F-86FC-5F77E8088BF8}" srcId="{B5DE64BD-1DCF-4247-8171-D5017F9CB6DA}" destId="{853BB0E6-49E8-4298-88EC-83FE79AFEFB4}" srcOrd="3" destOrd="0" parTransId="{4F1ED909-7E13-4FB7-AAB4-D8A8B3F5FBD0}" sibTransId="{F17BDF1C-D00D-425F-8A67-52A9C35E1441}"/>
    <dgm:cxn modelId="{32E98352-424B-4986-8DB6-2A3755DF90A7}" srcId="{B5DE64BD-1DCF-4247-8171-D5017F9CB6DA}" destId="{4E822266-933D-4F1B-BE6E-2D5B2F1D44F2}" srcOrd="4" destOrd="0" parTransId="{1E2B1642-11EC-4554-8055-692A938C5E83}" sibTransId="{31F00F9F-CFBA-40D4-9F9F-9101AF52C6C5}"/>
    <dgm:cxn modelId="{E1034E11-1A20-42BD-BE30-F56A1FC36124}" type="presParOf" srcId="{A55029C6-3539-485A-A756-C89AB252049E}" destId="{A1B5A7C1-C1AD-4624-8FAA-DB2DDA09ACF6}" srcOrd="0" destOrd="0" presId="urn:microsoft.com/office/officeart/2005/8/layout/pyramid3"/>
    <dgm:cxn modelId="{18EA0011-EE43-4E42-A055-BC7D1DECA530}" type="presParOf" srcId="{A1B5A7C1-C1AD-4624-8FAA-DB2DDA09ACF6}" destId="{81E56BBB-9E23-4452-8382-C81E0D9B2FB5}" srcOrd="0" destOrd="0" presId="urn:microsoft.com/office/officeart/2005/8/layout/pyramid3"/>
    <dgm:cxn modelId="{B954E000-DB71-48DF-A2BB-11CE313087C1}" type="presParOf" srcId="{A1B5A7C1-C1AD-4624-8FAA-DB2DDA09ACF6}" destId="{DC6B60F2-65A8-4EC5-AB41-8D7DB8DDEF72}" srcOrd="1" destOrd="0" presId="urn:microsoft.com/office/officeart/2005/8/layout/pyramid3"/>
    <dgm:cxn modelId="{C257714F-84C5-4683-A8F1-B602964C61D4}" type="presParOf" srcId="{A55029C6-3539-485A-A756-C89AB252049E}" destId="{9639C799-A39F-47C1-BAE0-943DE01A157C}" srcOrd="1" destOrd="0" presId="urn:microsoft.com/office/officeart/2005/8/layout/pyramid3"/>
    <dgm:cxn modelId="{92C71CB9-0315-4E61-ABE3-27BB9CAC66D5}" type="presParOf" srcId="{9639C799-A39F-47C1-BAE0-943DE01A157C}" destId="{410F60EC-E3E0-4F9C-A09F-D34EC5E66083}" srcOrd="0" destOrd="0" presId="urn:microsoft.com/office/officeart/2005/8/layout/pyramid3"/>
    <dgm:cxn modelId="{884B169E-C52B-4089-B946-3336F0C89CE1}" type="presParOf" srcId="{9639C799-A39F-47C1-BAE0-943DE01A157C}" destId="{4505D456-94B9-4D58-9175-94D0D9F85941}" srcOrd="1" destOrd="0" presId="urn:microsoft.com/office/officeart/2005/8/layout/pyramid3"/>
    <dgm:cxn modelId="{45CDD6FD-A0C6-472F-B721-0801B1377D3F}" type="presParOf" srcId="{A55029C6-3539-485A-A756-C89AB252049E}" destId="{07468626-ADFC-4453-B37D-42D928BF65BF}" srcOrd="2" destOrd="0" presId="urn:microsoft.com/office/officeart/2005/8/layout/pyramid3"/>
    <dgm:cxn modelId="{B8426967-5958-4438-8F5E-EDE1FB4CA34A}" type="presParOf" srcId="{07468626-ADFC-4453-B37D-42D928BF65BF}" destId="{FB59EE73-CD86-4551-BCA2-8A20D5078FF8}" srcOrd="0" destOrd="0" presId="urn:microsoft.com/office/officeart/2005/8/layout/pyramid3"/>
    <dgm:cxn modelId="{874D76FB-2951-49F9-A7D4-2BD7B4AAB975}" type="presParOf" srcId="{07468626-ADFC-4453-B37D-42D928BF65BF}" destId="{29D8344F-7923-4D76-91F1-DE80AC3727E6}" srcOrd="1" destOrd="0" presId="urn:microsoft.com/office/officeart/2005/8/layout/pyramid3"/>
    <dgm:cxn modelId="{B314DB3D-9382-419B-AE98-5FA7DC0ED0F6}" type="presParOf" srcId="{A55029C6-3539-485A-A756-C89AB252049E}" destId="{1BB25557-E4FD-4309-A621-CDEDBC07FFE0}" srcOrd="3" destOrd="0" presId="urn:microsoft.com/office/officeart/2005/8/layout/pyramid3"/>
    <dgm:cxn modelId="{A949D1E5-3678-4992-8BAB-96DA49BC8DB5}" type="presParOf" srcId="{1BB25557-E4FD-4309-A621-CDEDBC07FFE0}" destId="{CA5CF2EC-87DC-4528-AA4A-907C62042732}" srcOrd="0" destOrd="0" presId="urn:microsoft.com/office/officeart/2005/8/layout/pyramid3"/>
    <dgm:cxn modelId="{17E4C541-8EE8-4158-965F-22DA8C99EF0E}" type="presParOf" srcId="{1BB25557-E4FD-4309-A621-CDEDBC07FFE0}" destId="{43B023D9-166C-4002-BDB1-B408310E4D72}" srcOrd="1" destOrd="0" presId="urn:microsoft.com/office/officeart/2005/8/layout/pyramid3"/>
    <dgm:cxn modelId="{FAD0E1EE-8DAF-41C1-98F4-F48AFD5E128F}" type="presParOf" srcId="{A55029C6-3539-485A-A756-C89AB252049E}" destId="{6CC0F3B7-441E-4240-84D1-FA2228773FE0}" srcOrd="4" destOrd="0" presId="urn:microsoft.com/office/officeart/2005/8/layout/pyramid3"/>
    <dgm:cxn modelId="{EDD010DE-0BE1-49EF-9CEC-4282298AC92D}" type="presParOf" srcId="{6CC0F3B7-441E-4240-84D1-FA2228773FE0}" destId="{F40ABEFD-4B9E-4CCE-B1EB-FE03DE79C449}" srcOrd="0" destOrd="0" presId="urn:microsoft.com/office/officeart/2005/8/layout/pyramid3"/>
    <dgm:cxn modelId="{71DCC462-7B61-4E9A-9CB3-2911F142C737}" type="presParOf" srcId="{6CC0F3B7-441E-4240-84D1-FA2228773FE0}" destId="{DAEAD3C5-D408-4BBF-A06C-E7805D251612}" srcOrd="1" destOrd="0" presId="urn:microsoft.com/office/officeart/2005/8/layout/pyramid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C472B2-2DA9-4A67-8599-07A36EC945A5}">
      <dsp:nvSpPr>
        <dsp:cNvPr id="0" name=""/>
        <dsp:cNvSpPr/>
      </dsp:nvSpPr>
      <dsp:spPr>
        <a:xfrm>
          <a:off x="1461627" y="603646"/>
          <a:ext cx="3933970" cy="3933970"/>
        </a:xfrm>
        <a:prstGeom prst="blockArc">
          <a:avLst>
            <a:gd name="adj1" fmla="val 10785798"/>
            <a:gd name="adj2" fmla="val 16728199"/>
            <a:gd name="adj3" fmla="val 4637"/>
          </a:avLst>
        </a:prstGeom>
        <a:solidFill>
          <a:schemeClr val="accent2">
            <a:lumMod val="75000"/>
          </a:schemeClr>
        </a:solidFill>
        <a:ln>
          <a:noFill/>
        </a:ln>
        <a:effectLst/>
      </dsp:spPr>
      <dsp:style>
        <a:lnRef idx="0">
          <a:scrgbClr r="0" g="0" b="0"/>
        </a:lnRef>
        <a:fillRef idx="1">
          <a:scrgbClr r="0" g="0" b="0"/>
        </a:fillRef>
        <a:effectRef idx="0">
          <a:scrgbClr r="0" g="0" b="0"/>
        </a:effectRef>
        <a:fontRef idx="minor">
          <a:schemeClr val="lt1"/>
        </a:fontRef>
      </dsp:style>
    </dsp:sp>
    <dsp:sp modelId="{0951C184-C10B-42D8-984C-1A8E2FC49790}">
      <dsp:nvSpPr>
        <dsp:cNvPr id="0" name=""/>
        <dsp:cNvSpPr/>
      </dsp:nvSpPr>
      <dsp:spPr>
        <a:xfrm>
          <a:off x="1461279" y="648970"/>
          <a:ext cx="3933970" cy="3933970"/>
        </a:xfrm>
        <a:prstGeom prst="blockArc">
          <a:avLst>
            <a:gd name="adj1" fmla="val 4871172"/>
            <a:gd name="adj2" fmla="val 10866895"/>
            <a:gd name="adj3" fmla="val 4637"/>
          </a:avLst>
        </a:prstGeom>
        <a:solidFill>
          <a:schemeClr val="accent2">
            <a:lumMod val="75000"/>
          </a:schemeClr>
        </a:solidFill>
        <a:ln>
          <a:noFill/>
        </a:ln>
        <a:effectLst/>
      </dsp:spPr>
      <dsp:style>
        <a:lnRef idx="0">
          <a:scrgbClr r="0" g="0" b="0"/>
        </a:lnRef>
        <a:fillRef idx="1">
          <a:scrgbClr r="0" g="0" b="0"/>
        </a:fillRef>
        <a:effectRef idx="0">
          <a:scrgbClr r="0" g="0" b="0"/>
        </a:effectRef>
        <a:fontRef idx="minor">
          <a:schemeClr val="lt1"/>
        </a:fontRef>
      </dsp:style>
    </dsp:sp>
    <dsp:sp modelId="{D84FC8B5-6659-4817-9573-D322D05D9160}">
      <dsp:nvSpPr>
        <dsp:cNvPr id="0" name=""/>
        <dsp:cNvSpPr/>
      </dsp:nvSpPr>
      <dsp:spPr>
        <a:xfrm>
          <a:off x="2123892" y="661893"/>
          <a:ext cx="3933970" cy="3933970"/>
        </a:xfrm>
        <a:prstGeom prst="blockArc">
          <a:avLst>
            <a:gd name="adj1" fmla="val 21509962"/>
            <a:gd name="adj2" fmla="val 6062905"/>
            <a:gd name="adj3" fmla="val 4637"/>
          </a:avLst>
        </a:prstGeom>
        <a:solidFill>
          <a:schemeClr val="accent2">
            <a:lumMod val="75000"/>
          </a:schemeClr>
        </a:solidFill>
        <a:ln>
          <a:noFill/>
        </a:ln>
        <a:effectLst/>
      </dsp:spPr>
      <dsp:style>
        <a:lnRef idx="0">
          <a:scrgbClr r="0" g="0" b="0"/>
        </a:lnRef>
        <a:fillRef idx="1">
          <a:scrgbClr r="0" g="0" b="0"/>
        </a:fillRef>
        <a:effectRef idx="0">
          <a:scrgbClr r="0" g="0" b="0"/>
        </a:effectRef>
        <a:fontRef idx="minor">
          <a:schemeClr val="lt1"/>
        </a:fontRef>
      </dsp:style>
    </dsp:sp>
    <dsp:sp modelId="{5D606DE4-4F83-4C65-BE52-D0306DE2E71D}">
      <dsp:nvSpPr>
        <dsp:cNvPr id="0" name=""/>
        <dsp:cNvSpPr/>
      </dsp:nvSpPr>
      <dsp:spPr>
        <a:xfrm>
          <a:off x="2123346" y="590776"/>
          <a:ext cx="3933970" cy="3933970"/>
        </a:xfrm>
        <a:prstGeom prst="blockArc">
          <a:avLst>
            <a:gd name="adj1" fmla="val 15538091"/>
            <a:gd name="adj2" fmla="val 37215"/>
            <a:gd name="adj3" fmla="val 4637"/>
          </a:avLst>
        </a:prstGeom>
        <a:solidFill>
          <a:schemeClr val="accent2">
            <a:lumMod val="75000"/>
          </a:schemeClr>
        </a:solidFill>
        <a:ln>
          <a:noFill/>
        </a:ln>
        <a:effectLst/>
      </dsp:spPr>
      <dsp:style>
        <a:lnRef idx="0">
          <a:scrgbClr r="0" g="0" b="0"/>
        </a:lnRef>
        <a:fillRef idx="1">
          <a:scrgbClr r="0" g="0" b="0"/>
        </a:fillRef>
        <a:effectRef idx="0">
          <a:scrgbClr r="0" g="0" b="0"/>
        </a:effectRef>
        <a:fontRef idx="minor">
          <a:schemeClr val="lt1"/>
        </a:fontRef>
      </dsp:style>
    </dsp:sp>
    <dsp:sp modelId="{9160E67D-F3CB-4457-8541-BDCC2DEA4A26}">
      <dsp:nvSpPr>
        <dsp:cNvPr id="0" name=""/>
        <dsp:cNvSpPr/>
      </dsp:nvSpPr>
      <dsp:spPr>
        <a:xfrm>
          <a:off x="2644466" y="1777205"/>
          <a:ext cx="2156401" cy="1632121"/>
        </a:xfrm>
        <a:prstGeom prst="ellipse">
          <a:avLst/>
        </a:prstGeom>
        <a:solidFill>
          <a:schemeClr val="accent2">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lvl="0" algn="ctr" defTabSz="1778000">
            <a:lnSpc>
              <a:spcPct val="90000"/>
            </a:lnSpc>
            <a:spcBef>
              <a:spcPct val="0"/>
            </a:spcBef>
            <a:spcAft>
              <a:spcPct val="35000"/>
            </a:spcAft>
          </a:pPr>
          <a:r>
            <a:rPr lang="fr-FR" sz="4000" b="1" kern="1200" dirty="0" smtClean="0">
              <a:solidFill>
                <a:schemeClr val="bg1"/>
              </a:solidFill>
            </a:rPr>
            <a:t>SSI 2.0</a:t>
          </a:r>
          <a:endParaRPr lang="fr-FR" sz="4000" b="1" kern="1200" dirty="0">
            <a:solidFill>
              <a:schemeClr val="bg1"/>
            </a:solidFill>
          </a:endParaRPr>
        </a:p>
      </dsp:txBody>
      <dsp:txXfrm>
        <a:off x="2960264" y="2016224"/>
        <a:ext cx="1524805" cy="1154083"/>
      </dsp:txXfrm>
    </dsp:sp>
    <dsp:sp modelId="{161269B2-3007-4F3C-B804-18F7F2627A7B}">
      <dsp:nvSpPr>
        <dsp:cNvPr id="0" name=""/>
        <dsp:cNvSpPr/>
      </dsp:nvSpPr>
      <dsp:spPr>
        <a:xfrm>
          <a:off x="2688527" y="-339665"/>
          <a:ext cx="2068278" cy="2023095"/>
        </a:xfrm>
        <a:prstGeom prst="ellipse">
          <a:avLst/>
        </a:prstGeom>
        <a:solidFill>
          <a:schemeClr val="tx2">
            <a:lumMod val="65000"/>
            <a:lumOff val="3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fr-FR" sz="2800" b="1" kern="1200" dirty="0" smtClean="0">
              <a:solidFill>
                <a:schemeClr val="tx2"/>
              </a:solidFill>
            </a:rPr>
            <a:t>Droit</a:t>
          </a:r>
          <a:endParaRPr lang="fr-FR" sz="2800" b="1" kern="1200" dirty="0">
            <a:solidFill>
              <a:schemeClr val="tx2"/>
            </a:solidFill>
          </a:endParaRPr>
        </a:p>
      </dsp:txBody>
      <dsp:txXfrm>
        <a:off x="2991419" y="-43390"/>
        <a:ext cx="1462494" cy="1430545"/>
      </dsp:txXfrm>
    </dsp:sp>
    <dsp:sp modelId="{3B495631-D7CE-4F78-A259-3B85B258B294}">
      <dsp:nvSpPr>
        <dsp:cNvPr id="0" name=""/>
        <dsp:cNvSpPr/>
      </dsp:nvSpPr>
      <dsp:spPr>
        <a:xfrm>
          <a:off x="5002316" y="1600928"/>
          <a:ext cx="2018573" cy="1955264"/>
        </a:xfrm>
        <a:prstGeom prst="ellipse">
          <a:avLst/>
        </a:prstGeom>
        <a:solidFill>
          <a:srgbClr val="FFCC6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r>
            <a:rPr lang="fr-FR" sz="2100" b="1" kern="1200" dirty="0" smtClean="0">
              <a:solidFill>
                <a:schemeClr val="tx2"/>
              </a:solidFill>
            </a:rPr>
            <a:t>Obligation</a:t>
          </a:r>
          <a:endParaRPr lang="fr-FR" sz="2100" b="1" kern="1200" dirty="0">
            <a:solidFill>
              <a:schemeClr val="tx2"/>
            </a:solidFill>
          </a:endParaRPr>
        </a:p>
      </dsp:txBody>
      <dsp:txXfrm>
        <a:off x="5297929" y="1887270"/>
        <a:ext cx="1427347" cy="1382580"/>
      </dsp:txXfrm>
    </dsp:sp>
    <dsp:sp modelId="{F351B044-D11A-456B-94D5-A68ACA327B11}">
      <dsp:nvSpPr>
        <dsp:cNvPr id="0" name=""/>
        <dsp:cNvSpPr/>
      </dsp:nvSpPr>
      <dsp:spPr>
        <a:xfrm>
          <a:off x="2761969" y="3578173"/>
          <a:ext cx="1921393" cy="1872955"/>
        </a:xfrm>
        <a:prstGeom prst="ellipse">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r>
            <a:rPr lang="fr-FR" sz="2400" b="1" kern="1200" dirty="0" smtClean="0">
              <a:solidFill>
                <a:schemeClr val="tx2"/>
              </a:solidFill>
            </a:rPr>
            <a:t>Réaction</a:t>
          </a:r>
          <a:endParaRPr lang="fr-FR" sz="2400" b="1" kern="1200" dirty="0">
            <a:solidFill>
              <a:schemeClr val="tx2"/>
            </a:solidFill>
          </a:endParaRPr>
        </a:p>
      </dsp:txBody>
      <dsp:txXfrm>
        <a:off x="3043350" y="3852461"/>
        <a:ext cx="1358631" cy="1324379"/>
      </dsp:txXfrm>
    </dsp:sp>
    <dsp:sp modelId="{3883F889-F658-49FB-A501-6CFA1E44A72C}">
      <dsp:nvSpPr>
        <dsp:cNvPr id="0" name=""/>
        <dsp:cNvSpPr/>
      </dsp:nvSpPr>
      <dsp:spPr>
        <a:xfrm>
          <a:off x="494296" y="1587877"/>
          <a:ext cx="2025895" cy="1981383"/>
        </a:xfrm>
        <a:prstGeom prst="ellipse">
          <a:avLst/>
        </a:prstGeom>
        <a:solidFill>
          <a:srgbClr val="FF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fr-FR" sz="1800" b="1" kern="1200" dirty="0" smtClean="0">
              <a:solidFill>
                <a:schemeClr val="bg1"/>
              </a:solidFill>
            </a:rPr>
            <a:t>Anticipation </a:t>
          </a:r>
          <a:endParaRPr lang="fr-FR" sz="1800" b="1" kern="1200" dirty="0">
            <a:solidFill>
              <a:schemeClr val="bg1"/>
            </a:solidFill>
          </a:endParaRPr>
        </a:p>
      </dsp:txBody>
      <dsp:txXfrm>
        <a:off x="790981" y="1878044"/>
        <a:ext cx="1432525" cy="140104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316C0B-BC11-4E35-97FA-BC5F70515C16}">
      <dsp:nvSpPr>
        <dsp:cNvPr id="0" name=""/>
        <dsp:cNvSpPr/>
      </dsp:nvSpPr>
      <dsp:spPr>
        <a:xfrm rot="5400000">
          <a:off x="-116219" y="758563"/>
          <a:ext cx="1183495" cy="142852"/>
        </a:xfrm>
        <a:prstGeom prst="rect">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5CEB743-A2F0-4963-856D-BA80BCB6FDFD}">
      <dsp:nvSpPr>
        <dsp:cNvPr id="0" name=""/>
        <dsp:cNvSpPr/>
      </dsp:nvSpPr>
      <dsp:spPr>
        <a:xfrm>
          <a:off x="154606" y="1147"/>
          <a:ext cx="1587251" cy="952351"/>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smtClean="0">
              <a:effectLst/>
            </a:rPr>
            <a:t>1978</a:t>
          </a:r>
        </a:p>
        <a:p>
          <a:pPr lvl="0" algn="ctr" defTabSz="577850">
            <a:lnSpc>
              <a:spcPct val="90000"/>
            </a:lnSpc>
            <a:spcBef>
              <a:spcPct val="0"/>
            </a:spcBef>
            <a:spcAft>
              <a:spcPct val="35000"/>
            </a:spcAft>
          </a:pPr>
          <a:r>
            <a:rPr lang="fr-FR" sz="1300" b="1" kern="1200" smtClean="0">
              <a:effectLst/>
            </a:rPr>
            <a:t>Loi Informatique et libertés</a:t>
          </a:r>
          <a:endParaRPr lang="fr-FR" sz="1300" b="1" kern="1200" dirty="0">
            <a:effectLst/>
          </a:endParaRPr>
        </a:p>
      </dsp:txBody>
      <dsp:txXfrm>
        <a:off x="182499" y="29040"/>
        <a:ext cx="1531465" cy="896565"/>
      </dsp:txXfrm>
    </dsp:sp>
    <dsp:sp modelId="{1A388D8A-CC3A-4F6B-8EF0-6A6E5FF52E50}">
      <dsp:nvSpPr>
        <dsp:cNvPr id="0" name=""/>
        <dsp:cNvSpPr/>
      </dsp:nvSpPr>
      <dsp:spPr>
        <a:xfrm rot="5400000">
          <a:off x="-116219" y="1949002"/>
          <a:ext cx="1183495" cy="142852"/>
        </a:xfrm>
        <a:prstGeom prst="rect">
          <a:avLst/>
        </a:prstGeom>
        <a:solidFill>
          <a:schemeClr val="accent3">
            <a:hueOff val="937522"/>
            <a:satOff val="-1407"/>
            <a:lumOff val="-229"/>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DCF5DA5-D7D6-4DBD-9B6C-31D4E67D6A9C}">
      <dsp:nvSpPr>
        <dsp:cNvPr id="0" name=""/>
        <dsp:cNvSpPr/>
      </dsp:nvSpPr>
      <dsp:spPr>
        <a:xfrm>
          <a:off x="154606" y="1191586"/>
          <a:ext cx="1587251" cy="952351"/>
        </a:xfrm>
        <a:prstGeom prst="roundRect">
          <a:avLst>
            <a:gd name="adj" fmla="val 10000"/>
          </a:avLst>
        </a:prstGeom>
        <a:solidFill>
          <a:schemeClr val="accent3">
            <a:hueOff val="865405"/>
            <a:satOff val="-1298"/>
            <a:lumOff val="-21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1985</a:t>
          </a:r>
        </a:p>
        <a:p>
          <a:pPr lvl="0" algn="ctr" defTabSz="577850">
            <a:lnSpc>
              <a:spcPct val="90000"/>
            </a:lnSpc>
            <a:spcBef>
              <a:spcPct val="0"/>
            </a:spcBef>
            <a:spcAft>
              <a:spcPct val="35000"/>
            </a:spcAft>
          </a:pPr>
          <a:r>
            <a:rPr lang="fr-FR" sz="1300" b="1" kern="1200" dirty="0" smtClean="0">
              <a:effectLst/>
            </a:rPr>
            <a:t>Droit d’auteur</a:t>
          </a:r>
          <a:endParaRPr lang="fr-FR" sz="1300" b="1" kern="1200" dirty="0">
            <a:effectLst/>
          </a:endParaRPr>
        </a:p>
      </dsp:txBody>
      <dsp:txXfrm>
        <a:off x="182499" y="1219479"/>
        <a:ext cx="1531465" cy="896565"/>
      </dsp:txXfrm>
    </dsp:sp>
    <dsp:sp modelId="{BD8FC282-4976-4049-BE68-48ED5EB7FE77}">
      <dsp:nvSpPr>
        <dsp:cNvPr id="0" name=""/>
        <dsp:cNvSpPr/>
      </dsp:nvSpPr>
      <dsp:spPr>
        <a:xfrm rot="5400000">
          <a:off x="-116219" y="3139441"/>
          <a:ext cx="1183495" cy="142852"/>
        </a:xfrm>
        <a:prstGeom prst="rect">
          <a:avLst/>
        </a:prstGeom>
        <a:solidFill>
          <a:schemeClr val="accent3">
            <a:hueOff val="1875044"/>
            <a:satOff val="-2813"/>
            <a:lumOff val="-458"/>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A5D75E9-B379-48EF-ABCA-D7D73571DAFE}">
      <dsp:nvSpPr>
        <dsp:cNvPr id="0" name=""/>
        <dsp:cNvSpPr/>
      </dsp:nvSpPr>
      <dsp:spPr>
        <a:xfrm>
          <a:off x="154606" y="2382025"/>
          <a:ext cx="1587251" cy="952351"/>
        </a:xfrm>
        <a:prstGeom prst="roundRect">
          <a:avLst>
            <a:gd name="adj" fmla="val 10000"/>
          </a:avLst>
        </a:prstGeom>
        <a:solidFill>
          <a:schemeClr val="accent3">
            <a:hueOff val="1730810"/>
            <a:satOff val="-2597"/>
            <a:lumOff val="-42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1988</a:t>
          </a:r>
        </a:p>
        <a:p>
          <a:pPr lvl="0" algn="ctr" defTabSz="577850">
            <a:lnSpc>
              <a:spcPct val="90000"/>
            </a:lnSpc>
            <a:spcBef>
              <a:spcPct val="0"/>
            </a:spcBef>
            <a:spcAft>
              <a:spcPct val="35000"/>
            </a:spcAft>
          </a:pPr>
          <a:r>
            <a:rPr lang="fr-FR" sz="1300" b="1" kern="1200" dirty="0" smtClean="0">
              <a:effectLst/>
            </a:rPr>
            <a:t>STAD Fraude Informatique</a:t>
          </a:r>
          <a:endParaRPr lang="fr-FR" sz="1300" b="1" kern="1200" dirty="0">
            <a:effectLst/>
          </a:endParaRPr>
        </a:p>
      </dsp:txBody>
      <dsp:txXfrm>
        <a:off x="182499" y="2409918"/>
        <a:ext cx="1531465" cy="896565"/>
      </dsp:txXfrm>
    </dsp:sp>
    <dsp:sp modelId="{9E1DA534-072F-4DAF-950E-931BCFEBF8EB}">
      <dsp:nvSpPr>
        <dsp:cNvPr id="0" name=""/>
        <dsp:cNvSpPr/>
      </dsp:nvSpPr>
      <dsp:spPr>
        <a:xfrm>
          <a:off x="479000" y="3734661"/>
          <a:ext cx="2104101" cy="142852"/>
        </a:xfrm>
        <a:prstGeom prst="rect">
          <a:avLst/>
        </a:prstGeom>
        <a:solidFill>
          <a:schemeClr val="accent3">
            <a:hueOff val="2812566"/>
            <a:satOff val="-4220"/>
            <a:lumOff val="-686"/>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8B74FDC-1864-44B6-8FCB-F588E4E6265E}">
      <dsp:nvSpPr>
        <dsp:cNvPr id="0" name=""/>
        <dsp:cNvSpPr/>
      </dsp:nvSpPr>
      <dsp:spPr>
        <a:xfrm>
          <a:off x="154606" y="3572464"/>
          <a:ext cx="1587251" cy="952351"/>
        </a:xfrm>
        <a:prstGeom prst="roundRect">
          <a:avLst>
            <a:gd name="adj" fmla="val 10000"/>
          </a:avLst>
        </a:prstGeom>
        <a:solidFill>
          <a:schemeClr val="accent3">
            <a:hueOff val="2596215"/>
            <a:satOff val="-3895"/>
            <a:lumOff val="-6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2001</a:t>
          </a:r>
        </a:p>
        <a:p>
          <a:pPr lvl="0" algn="ctr" defTabSz="577850">
            <a:lnSpc>
              <a:spcPct val="90000"/>
            </a:lnSpc>
            <a:spcBef>
              <a:spcPct val="0"/>
            </a:spcBef>
            <a:spcAft>
              <a:spcPct val="35000"/>
            </a:spcAft>
          </a:pPr>
          <a:r>
            <a:rPr lang="fr-FR" sz="1300" b="1" kern="1200" dirty="0" smtClean="0">
              <a:effectLst/>
            </a:rPr>
            <a:t>Loi sur la sécurité quotidienne (LSQ)</a:t>
          </a:r>
          <a:endParaRPr lang="fr-FR" sz="1300" b="1" kern="1200" dirty="0">
            <a:effectLst/>
          </a:endParaRPr>
        </a:p>
      </dsp:txBody>
      <dsp:txXfrm>
        <a:off x="182499" y="3600357"/>
        <a:ext cx="1531465" cy="896565"/>
      </dsp:txXfrm>
    </dsp:sp>
    <dsp:sp modelId="{728FA7F5-9074-4720-901A-3C21F74620F1}">
      <dsp:nvSpPr>
        <dsp:cNvPr id="0" name=""/>
        <dsp:cNvSpPr/>
      </dsp:nvSpPr>
      <dsp:spPr>
        <a:xfrm rot="16200000">
          <a:off x="1994825" y="3139441"/>
          <a:ext cx="1183495" cy="142852"/>
        </a:xfrm>
        <a:prstGeom prst="rect">
          <a:avLst/>
        </a:prstGeom>
        <a:solidFill>
          <a:schemeClr val="accent3">
            <a:hueOff val="3750088"/>
            <a:satOff val="-5627"/>
            <a:lumOff val="-915"/>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47E9CCC-B301-487B-84D4-E9887105C88B}">
      <dsp:nvSpPr>
        <dsp:cNvPr id="0" name=""/>
        <dsp:cNvSpPr/>
      </dsp:nvSpPr>
      <dsp:spPr>
        <a:xfrm>
          <a:off x="2265651" y="3572464"/>
          <a:ext cx="1587251" cy="952351"/>
        </a:xfrm>
        <a:prstGeom prst="roundRect">
          <a:avLst>
            <a:gd name="adj" fmla="val 10000"/>
          </a:avLst>
        </a:prstGeom>
        <a:solidFill>
          <a:schemeClr val="accent3">
            <a:hueOff val="3461620"/>
            <a:satOff val="-5194"/>
            <a:lumOff val="-8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2002</a:t>
          </a:r>
        </a:p>
        <a:p>
          <a:pPr lvl="0" algn="ctr" defTabSz="577850">
            <a:lnSpc>
              <a:spcPct val="90000"/>
            </a:lnSpc>
            <a:spcBef>
              <a:spcPct val="0"/>
            </a:spcBef>
            <a:spcAft>
              <a:spcPct val="35000"/>
            </a:spcAft>
          </a:pPr>
          <a:r>
            <a:rPr lang="fr-FR" sz="1300" b="1" kern="1200" dirty="0" smtClean="0">
              <a:effectLst/>
            </a:rPr>
            <a:t>LOPSI</a:t>
          </a:r>
          <a:endParaRPr lang="fr-FR" sz="1300" b="1" kern="1200" dirty="0">
            <a:effectLst/>
          </a:endParaRPr>
        </a:p>
      </dsp:txBody>
      <dsp:txXfrm>
        <a:off x="2293544" y="3600357"/>
        <a:ext cx="1531465" cy="896565"/>
      </dsp:txXfrm>
    </dsp:sp>
    <dsp:sp modelId="{6CDF3F17-4CC3-49B1-9356-002CA820493F}">
      <dsp:nvSpPr>
        <dsp:cNvPr id="0" name=""/>
        <dsp:cNvSpPr/>
      </dsp:nvSpPr>
      <dsp:spPr>
        <a:xfrm rot="16200000">
          <a:off x="1994825" y="1949002"/>
          <a:ext cx="1183495" cy="142852"/>
        </a:xfrm>
        <a:prstGeom prst="rect">
          <a:avLst/>
        </a:prstGeom>
        <a:solidFill>
          <a:schemeClr val="accent3">
            <a:hueOff val="4687610"/>
            <a:satOff val="-7033"/>
            <a:lumOff val="-1144"/>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8D0CA7D-9FB0-419A-B3B3-DECAB37411C8}">
      <dsp:nvSpPr>
        <dsp:cNvPr id="0" name=""/>
        <dsp:cNvSpPr/>
      </dsp:nvSpPr>
      <dsp:spPr>
        <a:xfrm>
          <a:off x="2265651" y="2382025"/>
          <a:ext cx="1587251" cy="952351"/>
        </a:xfrm>
        <a:prstGeom prst="roundRect">
          <a:avLst>
            <a:gd name="adj" fmla="val 10000"/>
          </a:avLst>
        </a:prstGeom>
        <a:solidFill>
          <a:schemeClr val="accent3">
            <a:hueOff val="4327024"/>
            <a:satOff val="-6492"/>
            <a:lumOff val="-10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2004</a:t>
          </a:r>
        </a:p>
        <a:p>
          <a:pPr lvl="0" algn="ctr" defTabSz="577850">
            <a:lnSpc>
              <a:spcPct val="90000"/>
            </a:lnSpc>
            <a:spcBef>
              <a:spcPct val="0"/>
            </a:spcBef>
            <a:spcAft>
              <a:spcPct val="35000"/>
            </a:spcAft>
          </a:pPr>
          <a:r>
            <a:rPr lang="fr-FR" sz="1300" b="1" kern="1200" dirty="0" smtClean="0">
              <a:effectLst/>
            </a:rPr>
            <a:t>LCEN</a:t>
          </a:r>
          <a:endParaRPr lang="fr-FR" sz="1300" b="1" kern="1200" dirty="0">
            <a:effectLst/>
          </a:endParaRPr>
        </a:p>
      </dsp:txBody>
      <dsp:txXfrm>
        <a:off x="2293544" y="2409918"/>
        <a:ext cx="1531465" cy="896565"/>
      </dsp:txXfrm>
    </dsp:sp>
    <dsp:sp modelId="{5143268D-31E4-4338-95CA-D1973B92168B}">
      <dsp:nvSpPr>
        <dsp:cNvPr id="0" name=""/>
        <dsp:cNvSpPr/>
      </dsp:nvSpPr>
      <dsp:spPr>
        <a:xfrm rot="16200000">
          <a:off x="1994825" y="758563"/>
          <a:ext cx="1183495" cy="142852"/>
        </a:xfrm>
        <a:prstGeom prst="rect">
          <a:avLst/>
        </a:prstGeom>
        <a:solidFill>
          <a:schemeClr val="accent3">
            <a:hueOff val="5625132"/>
            <a:satOff val="-8440"/>
            <a:lumOff val="-1373"/>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52D1453-A2D6-45E7-B8C4-344C38515586}">
      <dsp:nvSpPr>
        <dsp:cNvPr id="0" name=""/>
        <dsp:cNvSpPr/>
      </dsp:nvSpPr>
      <dsp:spPr>
        <a:xfrm>
          <a:off x="2265651" y="1191586"/>
          <a:ext cx="1587251" cy="952351"/>
        </a:xfrm>
        <a:prstGeom prst="roundRect">
          <a:avLst>
            <a:gd name="adj" fmla="val 10000"/>
          </a:avLst>
        </a:prstGeom>
        <a:solidFill>
          <a:schemeClr val="accent3">
            <a:hueOff val="5192429"/>
            <a:satOff val="-7791"/>
            <a:lumOff val="-126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2004</a:t>
          </a:r>
        </a:p>
        <a:p>
          <a:pPr lvl="0" algn="ctr" defTabSz="577850">
            <a:lnSpc>
              <a:spcPct val="90000"/>
            </a:lnSpc>
            <a:spcBef>
              <a:spcPct val="0"/>
            </a:spcBef>
            <a:spcAft>
              <a:spcPct val="35000"/>
            </a:spcAft>
          </a:pPr>
          <a:r>
            <a:rPr lang="fr-FR" sz="1300" b="1" kern="1200" dirty="0" smtClean="0">
              <a:effectLst/>
            </a:rPr>
            <a:t>Informatique et libertés II</a:t>
          </a:r>
          <a:endParaRPr lang="fr-FR" sz="1300" b="1" kern="1200" dirty="0">
            <a:effectLst/>
          </a:endParaRPr>
        </a:p>
      </dsp:txBody>
      <dsp:txXfrm>
        <a:off x="2293544" y="1219479"/>
        <a:ext cx="1531465" cy="896565"/>
      </dsp:txXfrm>
    </dsp:sp>
    <dsp:sp modelId="{8E2F00E1-5C63-48F0-83B3-8E490C3B0BFA}">
      <dsp:nvSpPr>
        <dsp:cNvPr id="0" name=""/>
        <dsp:cNvSpPr/>
      </dsp:nvSpPr>
      <dsp:spPr>
        <a:xfrm>
          <a:off x="2590045" y="163344"/>
          <a:ext cx="2104101" cy="142852"/>
        </a:xfrm>
        <a:prstGeom prst="rect">
          <a:avLst/>
        </a:prstGeom>
        <a:solidFill>
          <a:schemeClr val="accent3">
            <a:hueOff val="6562654"/>
            <a:satOff val="-9847"/>
            <a:lumOff val="-1601"/>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9EDC9FE-DA89-47BA-AC5D-C1824BBA11B6}">
      <dsp:nvSpPr>
        <dsp:cNvPr id="0" name=""/>
        <dsp:cNvSpPr/>
      </dsp:nvSpPr>
      <dsp:spPr>
        <a:xfrm>
          <a:off x="2265651" y="1147"/>
          <a:ext cx="1587251" cy="952351"/>
        </a:xfrm>
        <a:prstGeom prst="roundRect">
          <a:avLst>
            <a:gd name="adj" fmla="val 10000"/>
          </a:avLst>
        </a:prstGeom>
        <a:solidFill>
          <a:schemeClr val="accent3">
            <a:hueOff val="6057835"/>
            <a:satOff val="-9089"/>
            <a:lumOff val="-14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2006</a:t>
          </a:r>
        </a:p>
        <a:p>
          <a:pPr lvl="0" algn="ctr" defTabSz="577850">
            <a:lnSpc>
              <a:spcPct val="90000"/>
            </a:lnSpc>
            <a:spcBef>
              <a:spcPct val="0"/>
            </a:spcBef>
            <a:spcAft>
              <a:spcPct val="35000"/>
            </a:spcAft>
          </a:pPr>
          <a:r>
            <a:rPr lang="fr-FR" sz="1300" b="1" kern="1200" dirty="0" smtClean="0">
              <a:effectLst/>
            </a:rPr>
            <a:t>DADVSI</a:t>
          </a:r>
          <a:endParaRPr lang="fr-FR" sz="1300" b="1" kern="1200" dirty="0">
            <a:effectLst/>
          </a:endParaRPr>
        </a:p>
      </dsp:txBody>
      <dsp:txXfrm>
        <a:off x="2293544" y="29040"/>
        <a:ext cx="1531465" cy="896565"/>
      </dsp:txXfrm>
    </dsp:sp>
    <dsp:sp modelId="{F78A0985-09DC-474F-86D0-F3C05FDAC6AD}">
      <dsp:nvSpPr>
        <dsp:cNvPr id="0" name=""/>
        <dsp:cNvSpPr/>
      </dsp:nvSpPr>
      <dsp:spPr>
        <a:xfrm rot="5400000">
          <a:off x="4105870" y="758563"/>
          <a:ext cx="1183495" cy="142852"/>
        </a:xfrm>
        <a:prstGeom prst="rect">
          <a:avLst/>
        </a:prstGeom>
        <a:solidFill>
          <a:schemeClr val="accent3">
            <a:hueOff val="7500176"/>
            <a:satOff val="-11253"/>
            <a:lumOff val="-183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97533B8-0CC8-4B99-A780-18B99B88CDB2}">
      <dsp:nvSpPr>
        <dsp:cNvPr id="0" name=""/>
        <dsp:cNvSpPr/>
      </dsp:nvSpPr>
      <dsp:spPr>
        <a:xfrm>
          <a:off x="4376696" y="1147"/>
          <a:ext cx="1587251" cy="952351"/>
        </a:xfrm>
        <a:prstGeom prst="roundRect">
          <a:avLst>
            <a:gd name="adj" fmla="val 10000"/>
          </a:avLst>
        </a:prstGeom>
        <a:solidFill>
          <a:schemeClr val="accent3">
            <a:hueOff val="6923239"/>
            <a:satOff val="-10388"/>
            <a:lumOff val="-168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2009</a:t>
          </a:r>
        </a:p>
        <a:p>
          <a:pPr lvl="0" algn="ctr" defTabSz="577850">
            <a:lnSpc>
              <a:spcPct val="90000"/>
            </a:lnSpc>
            <a:spcBef>
              <a:spcPct val="0"/>
            </a:spcBef>
            <a:spcAft>
              <a:spcPct val="35000"/>
            </a:spcAft>
          </a:pPr>
          <a:r>
            <a:rPr lang="fr-FR" sz="1300" b="1" kern="1200" dirty="0" smtClean="0">
              <a:effectLst/>
            </a:rPr>
            <a:t>HADOPI I et II</a:t>
          </a:r>
          <a:endParaRPr lang="fr-FR" sz="1300" b="1" kern="1200" dirty="0">
            <a:effectLst/>
          </a:endParaRPr>
        </a:p>
      </dsp:txBody>
      <dsp:txXfrm>
        <a:off x="4404589" y="29040"/>
        <a:ext cx="1531465" cy="896565"/>
      </dsp:txXfrm>
    </dsp:sp>
    <dsp:sp modelId="{AF15D0F9-A8DD-49E0-B733-4334DBDE63C4}">
      <dsp:nvSpPr>
        <dsp:cNvPr id="0" name=""/>
        <dsp:cNvSpPr/>
      </dsp:nvSpPr>
      <dsp:spPr>
        <a:xfrm rot="5400000">
          <a:off x="4105870" y="1949002"/>
          <a:ext cx="1183495" cy="142852"/>
        </a:xfrm>
        <a:prstGeom prst="rect">
          <a:avLst/>
        </a:prstGeom>
        <a:solidFill>
          <a:schemeClr val="accent3">
            <a:hueOff val="8437698"/>
            <a:satOff val="-12660"/>
            <a:lumOff val="-2059"/>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8641337-EAB1-4DAD-82CF-170194D73C96}">
      <dsp:nvSpPr>
        <dsp:cNvPr id="0" name=""/>
        <dsp:cNvSpPr/>
      </dsp:nvSpPr>
      <dsp:spPr>
        <a:xfrm>
          <a:off x="4376696" y="1191586"/>
          <a:ext cx="1587251" cy="952351"/>
        </a:xfrm>
        <a:prstGeom prst="roundRect">
          <a:avLst>
            <a:gd name="adj" fmla="val 10000"/>
          </a:avLst>
        </a:prstGeom>
        <a:solidFill>
          <a:schemeClr val="accent3">
            <a:hueOff val="7788645"/>
            <a:satOff val="-11686"/>
            <a:lumOff val="-19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2010</a:t>
          </a:r>
        </a:p>
        <a:p>
          <a:pPr lvl="0" algn="ctr" defTabSz="577850">
            <a:lnSpc>
              <a:spcPct val="90000"/>
            </a:lnSpc>
            <a:spcBef>
              <a:spcPct val="0"/>
            </a:spcBef>
            <a:spcAft>
              <a:spcPct val="35000"/>
            </a:spcAft>
          </a:pPr>
          <a:r>
            <a:rPr lang="fr-FR" sz="1300" b="1" kern="1200" dirty="0" smtClean="0">
              <a:effectLst/>
            </a:rPr>
            <a:t>Loi sur les jeux d’argent</a:t>
          </a:r>
          <a:endParaRPr lang="fr-FR" sz="1300" b="1" kern="1200" dirty="0">
            <a:effectLst/>
          </a:endParaRPr>
        </a:p>
      </dsp:txBody>
      <dsp:txXfrm>
        <a:off x="4404589" y="1219479"/>
        <a:ext cx="1531465" cy="896565"/>
      </dsp:txXfrm>
    </dsp:sp>
    <dsp:sp modelId="{9C8BB974-7B2B-4EC8-8C70-2808C862C8D6}">
      <dsp:nvSpPr>
        <dsp:cNvPr id="0" name=""/>
        <dsp:cNvSpPr/>
      </dsp:nvSpPr>
      <dsp:spPr>
        <a:xfrm rot="5400000">
          <a:off x="4105870" y="3139441"/>
          <a:ext cx="1183495" cy="142852"/>
        </a:xfrm>
        <a:prstGeom prst="rect">
          <a:avLst/>
        </a:prstGeom>
        <a:solidFill>
          <a:schemeClr val="accent3">
            <a:hueOff val="9375220"/>
            <a:satOff val="-14067"/>
            <a:lumOff val="-2288"/>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AC79222-CA0B-4CE1-BECD-5B79A65FD063}">
      <dsp:nvSpPr>
        <dsp:cNvPr id="0" name=""/>
        <dsp:cNvSpPr/>
      </dsp:nvSpPr>
      <dsp:spPr>
        <a:xfrm>
          <a:off x="4376696" y="2382025"/>
          <a:ext cx="1587251" cy="952351"/>
        </a:xfrm>
        <a:prstGeom prst="roundRect">
          <a:avLst>
            <a:gd name="adj" fmla="val 10000"/>
          </a:avLst>
        </a:prstGeom>
        <a:solidFill>
          <a:schemeClr val="accent3">
            <a:hueOff val="8654049"/>
            <a:satOff val="-12985"/>
            <a:lumOff val="-211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2011</a:t>
          </a:r>
        </a:p>
        <a:p>
          <a:pPr lvl="0" algn="ctr" defTabSz="577850">
            <a:lnSpc>
              <a:spcPct val="90000"/>
            </a:lnSpc>
            <a:spcBef>
              <a:spcPct val="0"/>
            </a:spcBef>
            <a:spcAft>
              <a:spcPct val="35000"/>
            </a:spcAft>
          </a:pPr>
          <a:r>
            <a:rPr lang="fr-FR" sz="1300" b="1" kern="1200" dirty="0" smtClean="0">
              <a:effectLst/>
            </a:rPr>
            <a:t>LOPPSI 2</a:t>
          </a:r>
        </a:p>
      </dsp:txBody>
      <dsp:txXfrm>
        <a:off x="4404589" y="2409918"/>
        <a:ext cx="1531465" cy="896565"/>
      </dsp:txXfrm>
    </dsp:sp>
    <dsp:sp modelId="{EFA27E48-5AC0-499F-87B5-6D2482D641F5}">
      <dsp:nvSpPr>
        <dsp:cNvPr id="0" name=""/>
        <dsp:cNvSpPr/>
      </dsp:nvSpPr>
      <dsp:spPr>
        <a:xfrm>
          <a:off x="4701090" y="3734661"/>
          <a:ext cx="2104101" cy="142852"/>
        </a:xfrm>
        <a:prstGeom prst="rect">
          <a:avLst/>
        </a:prstGeom>
        <a:solidFill>
          <a:schemeClr val="accent3">
            <a:hueOff val="10312742"/>
            <a:satOff val="-15473"/>
            <a:lumOff val="-2516"/>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33290F9-D8B3-483E-9956-A26D262DE061}">
      <dsp:nvSpPr>
        <dsp:cNvPr id="0" name=""/>
        <dsp:cNvSpPr/>
      </dsp:nvSpPr>
      <dsp:spPr>
        <a:xfrm>
          <a:off x="4376696" y="3572464"/>
          <a:ext cx="1587251" cy="952351"/>
        </a:xfrm>
        <a:prstGeom prst="roundRect">
          <a:avLst>
            <a:gd name="adj" fmla="val 10000"/>
          </a:avLst>
        </a:prstGeom>
        <a:solidFill>
          <a:schemeClr val="accent3">
            <a:hueOff val="9519454"/>
            <a:satOff val="-14283"/>
            <a:lumOff val="-232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2011</a:t>
          </a:r>
        </a:p>
        <a:p>
          <a:pPr lvl="0" algn="ctr" defTabSz="577850">
            <a:lnSpc>
              <a:spcPct val="90000"/>
            </a:lnSpc>
            <a:spcBef>
              <a:spcPct val="0"/>
            </a:spcBef>
            <a:spcAft>
              <a:spcPct val="35000"/>
            </a:spcAft>
          </a:pPr>
          <a:r>
            <a:rPr lang="fr-FR" sz="1300" b="1" kern="1200" dirty="0" smtClean="0">
              <a:effectLst/>
            </a:rPr>
            <a:t>Ordonnance Failles de sécurité</a:t>
          </a:r>
          <a:endParaRPr lang="fr-FR" sz="1300" b="1" kern="1200" dirty="0">
            <a:effectLst/>
          </a:endParaRPr>
        </a:p>
      </dsp:txBody>
      <dsp:txXfrm>
        <a:off x="4404589" y="3600357"/>
        <a:ext cx="1531465" cy="896565"/>
      </dsp:txXfrm>
    </dsp:sp>
    <dsp:sp modelId="{CFD087F5-1AC7-4F57-8ADF-4A7F57EBD54D}">
      <dsp:nvSpPr>
        <dsp:cNvPr id="0" name=""/>
        <dsp:cNvSpPr/>
      </dsp:nvSpPr>
      <dsp:spPr>
        <a:xfrm rot="16200000">
          <a:off x="6216915" y="3139441"/>
          <a:ext cx="1183495" cy="142852"/>
        </a:xfrm>
        <a:prstGeom prst="rect">
          <a:avLst/>
        </a:prstGeom>
        <a:solidFill>
          <a:schemeClr val="accent3">
            <a:hueOff val="11250264"/>
            <a:satOff val="-16880"/>
            <a:lumOff val="-2745"/>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9670716-8CC1-4822-817F-AB9B1B30F3B2}">
      <dsp:nvSpPr>
        <dsp:cNvPr id="0" name=""/>
        <dsp:cNvSpPr/>
      </dsp:nvSpPr>
      <dsp:spPr>
        <a:xfrm>
          <a:off x="6487741" y="3572464"/>
          <a:ext cx="1587251" cy="952351"/>
        </a:xfrm>
        <a:prstGeom prst="roundRect">
          <a:avLst>
            <a:gd name="adj" fmla="val 10000"/>
          </a:avLst>
        </a:prstGeom>
        <a:solidFill>
          <a:schemeClr val="accent3">
            <a:hueOff val="10384859"/>
            <a:satOff val="-15582"/>
            <a:lumOff val="-253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effectLst/>
            </a:rPr>
            <a:t>2013</a:t>
          </a:r>
        </a:p>
        <a:p>
          <a:pPr lvl="0" algn="ctr" defTabSz="577850">
            <a:lnSpc>
              <a:spcPct val="90000"/>
            </a:lnSpc>
            <a:spcBef>
              <a:spcPct val="0"/>
            </a:spcBef>
            <a:spcAft>
              <a:spcPct val="35000"/>
            </a:spcAft>
          </a:pPr>
          <a:r>
            <a:rPr lang="fr-FR" sz="1300" b="1" kern="1200" dirty="0" smtClean="0">
              <a:effectLst/>
            </a:rPr>
            <a:t>Loi de programmation militaire </a:t>
          </a:r>
          <a:endParaRPr lang="fr-FR" sz="1300" b="1" kern="1200" dirty="0">
            <a:effectLst/>
          </a:endParaRPr>
        </a:p>
      </dsp:txBody>
      <dsp:txXfrm>
        <a:off x="6515634" y="3600357"/>
        <a:ext cx="1531465" cy="896565"/>
      </dsp:txXfrm>
    </dsp:sp>
    <dsp:sp modelId="{F6D5C3B8-3CA0-4FF2-A4EF-476043AFA695}">
      <dsp:nvSpPr>
        <dsp:cNvPr id="0" name=""/>
        <dsp:cNvSpPr/>
      </dsp:nvSpPr>
      <dsp:spPr>
        <a:xfrm>
          <a:off x="6487741" y="2382025"/>
          <a:ext cx="1587251" cy="952351"/>
        </a:xfrm>
        <a:prstGeom prst="roundRect">
          <a:avLst>
            <a:gd name="adj" fmla="val 10000"/>
          </a:avLst>
        </a:prstGeom>
        <a:solidFill>
          <a:schemeClr val="accent3">
            <a:hueOff val="11250264"/>
            <a:satOff val="-16880"/>
            <a:lumOff val="-27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r-FR" sz="1300" b="1" kern="1200" dirty="0" smtClean="0"/>
            <a:t>2014</a:t>
          </a:r>
        </a:p>
        <a:p>
          <a:pPr lvl="0" algn="ctr" defTabSz="577850">
            <a:lnSpc>
              <a:spcPct val="90000"/>
            </a:lnSpc>
            <a:spcBef>
              <a:spcPct val="0"/>
            </a:spcBef>
            <a:spcAft>
              <a:spcPct val="35000"/>
            </a:spcAft>
          </a:pPr>
          <a:r>
            <a:rPr lang="fr-FR" sz="1300" b="1" kern="1200" dirty="0" smtClean="0"/>
            <a:t>Lutte contre le terrorisme</a:t>
          </a:r>
          <a:endParaRPr lang="fr-FR" sz="1300" b="1" kern="1200" dirty="0"/>
        </a:p>
      </dsp:txBody>
      <dsp:txXfrm>
        <a:off x="6515634" y="2409918"/>
        <a:ext cx="1531465" cy="89656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8">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3">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5">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6">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7">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3.pn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46400" cy="493713"/>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fr-FR"/>
          </a:p>
        </p:txBody>
      </p:sp>
      <p:sp>
        <p:nvSpPr>
          <p:cNvPr id="3" name="Espace réservé de la date 2"/>
          <p:cNvSpPr>
            <a:spLocks noGrp="1"/>
          </p:cNvSpPr>
          <p:nvPr>
            <p:ph type="dt" idx="1"/>
          </p:nvPr>
        </p:nvSpPr>
        <p:spPr>
          <a:xfrm>
            <a:off x="3849688" y="0"/>
            <a:ext cx="2946400" cy="493713"/>
          </a:xfrm>
          <a:prstGeom prst="rect">
            <a:avLst/>
          </a:prstGeom>
        </p:spPr>
        <p:txBody>
          <a:bodyPr vert="horz" lIns="91440" tIns="45720" rIns="91440" bIns="45720" rtlCol="0"/>
          <a:lstStyle>
            <a:lvl1pPr algn="r" fontAlgn="auto">
              <a:spcBef>
                <a:spcPts val="0"/>
              </a:spcBef>
              <a:spcAft>
                <a:spcPts val="0"/>
              </a:spcAft>
              <a:defRPr sz="1200" smtClean="0">
                <a:latin typeface="+mn-lt"/>
              </a:defRPr>
            </a:lvl1pPr>
          </a:lstStyle>
          <a:p>
            <a:pPr>
              <a:defRPr/>
            </a:pPr>
            <a:fld id="{E1838BDC-C171-49E6-B2CB-F28564DC84F4}" type="datetimeFigureOut">
              <a:rPr lang="fr-FR"/>
              <a:pPr>
                <a:defRPr/>
              </a:pPr>
              <a:t>13/04/2015</a:t>
            </a:fld>
            <a:endParaRPr lang="fr-FR"/>
          </a:p>
        </p:txBody>
      </p:sp>
      <p:sp>
        <p:nvSpPr>
          <p:cNvPr id="4" name="Espace réservé de l'image des diapositives 3"/>
          <p:cNvSpPr>
            <a:spLocks noGrp="1" noRot="1" noChangeAspect="1"/>
          </p:cNvSpPr>
          <p:nvPr>
            <p:ph type="sldImg" idx="2"/>
          </p:nvPr>
        </p:nvSpPr>
        <p:spPr>
          <a:xfrm>
            <a:off x="931863" y="741363"/>
            <a:ext cx="4933950" cy="3702050"/>
          </a:xfrm>
          <a:prstGeom prst="rect">
            <a:avLst/>
          </a:prstGeom>
          <a:noFill/>
          <a:ln w="12700">
            <a:solidFill>
              <a:prstClr val="black"/>
            </a:solidFill>
          </a:ln>
        </p:spPr>
        <p:txBody>
          <a:bodyPr vert="horz" lIns="91440" tIns="45720" rIns="91440" bIns="45720" rtlCol="0" anchor="ctr"/>
          <a:lstStyle/>
          <a:p>
            <a:pPr lvl="0"/>
            <a:endParaRPr lang="fr-FR" noProof="0"/>
          </a:p>
        </p:txBody>
      </p:sp>
      <p:sp>
        <p:nvSpPr>
          <p:cNvPr id="5" name="Espace réservé des commentaires 4"/>
          <p:cNvSpPr>
            <a:spLocks noGrp="1"/>
          </p:cNvSpPr>
          <p:nvPr>
            <p:ph type="body" sz="quarter" idx="3"/>
          </p:nvPr>
        </p:nvSpPr>
        <p:spPr>
          <a:xfrm>
            <a:off x="679450" y="4691063"/>
            <a:ext cx="5438775" cy="4443412"/>
          </a:xfrm>
          <a:prstGeom prst="rect">
            <a:avLst/>
          </a:prstGeom>
        </p:spPr>
        <p:txBody>
          <a:bodyPr vert="horz" lIns="91440" tIns="45720" rIns="91440" bIns="45720" rtlCol="0">
            <a:normAutofit/>
          </a:bodyPr>
          <a:lstStyle/>
          <a:p>
            <a:pPr lvl="0"/>
            <a:r>
              <a:rPr lang="fr-FR" noProof="0" smtClean="0"/>
              <a:t>Cliquez pour modifier les styles du texte du masque</a:t>
            </a:r>
          </a:p>
          <a:p>
            <a:pPr lvl="1"/>
            <a:r>
              <a:rPr lang="fr-FR" noProof="0" smtClean="0"/>
              <a:t>Deuxième niveau</a:t>
            </a:r>
          </a:p>
          <a:p>
            <a:pPr lvl="2"/>
            <a:r>
              <a:rPr lang="fr-FR" noProof="0" smtClean="0"/>
              <a:t>Troisième niveau</a:t>
            </a:r>
          </a:p>
          <a:p>
            <a:pPr lvl="3"/>
            <a:r>
              <a:rPr lang="fr-FR" noProof="0" smtClean="0"/>
              <a:t>Quatrième niveau</a:t>
            </a:r>
          </a:p>
          <a:p>
            <a:pPr lvl="4"/>
            <a:r>
              <a:rPr lang="fr-FR" noProof="0" smtClean="0"/>
              <a:t>Cinquième niveau</a:t>
            </a:r>
            <a:endParaRPr lang="fr-FR" noProof="0"/>
          </a:p>
        </p:txBody>
      </p:sp>
      <p:sp>
        <p:nvSpPr>
          <p:cNvPr id="6" name="Espace réservé du pied de page 5"/>
          <p:cNvSpPr>
            <a:spLocks noGrp="1"/>
          </p:cNvSpPr>
          <p:nvPr>
            <p:ph type="ftr" sz="quarter" idx="4"/>
          </p:nvPr>
        </p:nvSpPr>
        <p:spPr>
          <a:xfrm>
            <a:off x="0" y="9378950"/>
            <a:ext cx="2946400" cy="493713"/>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fr-FR"/>
          </a:p>
        </p:txBody>
      </p:sp>
      <p:sp>
        <p:nvSpPr>
          <p:cNvPr id="7" name="Espace réservé du numéro de diapositive 6"/>
          <p:cNvSpPr>
            <a:spLocks noGrp="1"/>
          </p:cNvSpPr>
          <p:nvPr>
            <p:ph type="sldNum" sz="quarter" idx="5"/>
          </p:nvPr>
        </p:nvSpPr>
        <p:spPr>
          <a:xfrm>
            <a:off x="3849688" y="9378950"/>
            <a:ext cx="2946400" cy="493713"/>
          </a:xfrm>
          <a:prstGeom prst="rect">
            <a:avLst/>
          </a:prstGeom>
        </p:spPr>
        <p:txBody>
          <a:bodyPr vert="horz" lIns="91440" tIns="45720" rIns="91440" bIns="45720" rtlCol="0" anchor="b"/>
          <a:lstStyle>
            <a:lvl1pPr algn="r" fontAlgn="auto">
              <a:spcBef>
                <a:spcPts val="0"/>
              </a:spcBef>
              <a:spcAft>
                <a:spcPts val="0"/>
              </a:spcAft>
              <a:defRPr sz="1200" smtClean="0">
                <a:latin typeface="+mn-lt"/>
              </a:defRPr>
            </a:lvl1pPr>
          </a:lstStyle>
          <a:p>
            <a:pPr>
              <a:defRPr/>
            </a:pPr>
            <a:fld id="{67D455B6-5B3C-4331-AD1A-07708E1B2EA9}" type="slidenum">
              <a:rPr lang="fr-FR"/>
              <a:pPr>
                <a:defRPr/>
              </a:pPr>
              <a:t>‹N°›</a:t>
            </a:fld>
            <a:endParaRPr lang="fr-FR"/>
          </a:p>
        </p:txBody>
      </p:sp>
    </p:spTree>
    <p:extLst>
      <p:ext uri="{BB962C8B-B14F-4D97-AF65-F5344CB8AC3E}">
        <p14:creationId xmlns:p14="http://schemas.microsoft.com/office/powerpoint/2010/main" val="63591069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Espace réservé de l'image des diapositives 1"/>
          <p:cNvSpPr>
            <a:spLocks noGrp="1" noRot="1" noChangeAspect="1"/>
          </p:cNvSpPr>
          <p:nvPr>
            <p:ph type="sldImg"/>
          </p:nvPr>
        </p:nvSpPr>
        <p:spPr bwMode="auto">
          <a:noFill/>
          <a:ln>
            <a:solidFill>
              <a:srgbClr val="000000"/>
            </a:solidFill>
            <a:miter lim="800000"/>
            <a:headEnd/>
            <a:tailEnd/>
          </a:ln>
        </p:spPr>
      </p:sp>
      <p:sp>
        <p:nvSpPr>
          <p:cNvPr id="11266" name="Espace réservé des commentaires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
        <p:nvSpPr>
          <p:cNvPr id="11267" name="Espace réservé du numéro de diapositive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9711EF38-D67F-41D3-B160-C955170D8A5A}" type="slidenum">
              <a:rPr lang="fr-FR"/>
              <a:pPr fontAlgn="base">
                <a:spcBef>
                  <a:spcPct val="0"/>
                </a:spcBef>
                <a:spcAft>
                  <a:spcPct val="0"/>
                </a:spcAft>
              </a:pPr>
              <a:t>1</a:t>
            </a:fld>
            <a:endParaRPr lang="fr-F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66562"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7065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72706"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74754"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78850"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82946"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84994"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3314"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7410"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457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37890"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4505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47106"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1202"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7346" name="Rectangle 3"/>
          <p:cNvSpPr>
            <a:spLocks noGrp="1" noChangeArrowheads="1"/>
          </p:cNvSpPr>
          <p:nvPr>
            <p:ph type="body" idx="1"/>
          </p:nvPr>
        </p:nvSpPr>
        <p:spPr bwMode="auto">
          <a:xfrm>
            <a:off x="906463" y="4689475"/>
            <a:ext cx="4984750" cy="3513138"/>
          </a:xfrm>
          <a:noFill/>
        </p:spPr>
        <p:txBody>
          <a:bodyPr wrap="square" numCol="1" anchor="t" anchorCtr="0" compatLnSpc="1">
            <a:prstTxWarp prst="textNoShape">
              <a:avLst/>
            </a:prstTxWarp>
          </a:bodyPr>
          <a:lstStyle/>
          <a:p>
            <a:pPr>
              <a:spcBef>
                <a:spcPct val="0"/>
              </a:spcBef>
            </a:pPr>
            <a:endParaRPr lang="fr-FR"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79512" y="260648"/>
            <a:ext cx="8712968" cy="1470025"/>
          </a:xfrm>
        </p:spPr>
        <p:txBody>
          <a:bodyPr>
            <a:normAutofit/>
          </a:bodyPr>
          <a:lstStyle>
            <a:lvl1pPr algn="l">
              <a:defRPr sz="3200" baseline="0">
                <a:solidFill>
                  <a:srgbClr val="004C99"/>
                </a:solidFill>
                <a:latin typeface="Arial" pitchFamily="34" charset="0"/>
              </a:defRPr>
            </a:lvl1pPr>
          </a:lstStyle>
          <a:p>
            <a:r>
              <a:rPr lang="fr-FR" dirty="0" smtClean="0"/>
              <a:t>Cliquez pour modifier le style du titre</a:t>
            </a:r>
            <a:endParaRPr lang="fr-FR" dirty="0"/>
          </a:p>
        </p:txBody>
      </p:sp>
      <p:sp>
        <p:nvSpPr>
          <p:cNvPr id="3" name="Sous-titre 2"/>
          <p:cNvSpPr>
            <a:spLocks noGrp="1"/>
          </p:cNvSpPr>
          <p:nvPr>
            <p:ph type="subTitle" idx="1"/>
          </p:nvPr>
        </p:nvSpPr>
        <p:spPr>
          <a:xfrm>
            <a:off x="1371600" y="3886200"/>
            <a:ext cx="6400800" cy="1752600"/>
          </a:xfrm>
        </p:spPr>
        <p:txBody>
          <a:bodyPr>
            <a:normAutofit/>
          </a:bodyPr>
          <a:lstStyle>
            <a:lvl1pPr marL="0" indent="0" algn="l">
              <a:buNone/>
              <a:defRPr sz="2800">
                <a:solidFill>
                  <a:srgbClr val="004C99"/>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dirty="0" smtClean="0"/>
              <a:t>Cliquez pour modifier le style des sous-titres du masque</a:t>
            </a:r>
            <a:endParaRPr lang="fr-FR" dirty="0"/>
          </a:p>
        </p:txBody>
      </p:sp>
      <p:sp>
        <p:nvSpPr>
          <p:cNvPr id="4" name="Espace réservé de la date 3"/>
          <p:cNvSpPr>
            <a:spLocks noGrp="1"/>
          </p:cNvSpPr>
          <p:nvPr>
            <p:ph type="dt" sz="half" idx="10"/>
          </p:nvPr>
        </p:nvSpPr>
        <p:spPr/>
        <p:txBody>
          <a:bodyPr/>
          <a:lstStyle>
            <a:lvl1pPr>
              <a:defRPr/>
            </a:lvl1pPr>
          </a:lstStyle>
          <a:p>
            <a:pPr>
              <a:defRPr/>
            </a:pPr>
            <a:fld id="{0F2F68A1-BF31-47C6-AFDE-14837D2F0DE7}" type="datetime1">
              <a:rPr lang="fr-FR"/>
              <a:pPr>
                <a:defRPr/>
              </a:pPr>
              <a:t>13/04/2015</a:t>
            </a:fld>
            <a:endParaRPr lang="fr-FR" dirty="0"/>
          </a:p>
        </p:txBody>
      </p:sp>
      <p:sp>
        <p:nvSpPr>
          <p:cNvPr id="5" name="Espace réservé du pied de page 4"/>
          <p:cNvSpPr>
            <a:spLocks noGrp="1"/>
          </p:cNvSpPr>
          <p:nvPr>
            <p:ph type="ftr" sz="quarter" idx="11"/>
          </p:nvPr>
        </p:nvSpPr>
        <p:spPr/>
        <p:txBody>
          <a:bodyPr/>
          <a:lstStyle>
            <a:lvl1pPr>
              <a:defRPr/>
            </a:lvl1pPr>
          </a:lstStyle>
          <a:p>
            <a:pPr>
              <a:defRPr/>
            </a:pPr>
            <a:r>
              <a:rPr lang="fr-FR"/>
              <a:t>Copyright Lexing 2015 ® </a:t>
            </a:r>
            <a:endParaRPr lang="fr-FR" dirty="0"/>
          </a:p>
        </p:txBody>
      </p:sp>
      <p:sp>
        <p:nvSpPr>
          <p:cNvPr id="6" name="Espace réservé du numéro de diapositive 5"/>
          <p:cNvSpPr>
            <a:spLocks noGrp="1"/>
          </p:cNvSpPr>
          <p:nvPr>
            <p:ph type="sldNum" sz="quarter" idx="12"/>
          </p:nvPr>
        </p:nvSpPr>
        <p:spPr/>
        <p:txBody>
          <a:bodyPr/>
          <a:lstStyle>
            <a:lvl1pPr>
              <a:defRPr/>
            </a:lvl1pPr>
          </a:lstStyle>
          <a:p>
            <a:pPr>
              <a:defRPr/>
            </a:pPr>
            <a:fld id="{7583742B-DBF8-441D-BCFF-086C709DE439}" type="slidenum">
              <a:rPr lang="fr-FR"/>
              <a:pPr>
                <a:defRPr/>
              </a:pPr>
              <a:t>‹N°›</a:t>
            </a:fld>
            <a:endParaRPr lang="fr-FR" dirty="0"/>
          </a:p>
        </p:txBody>
      </p:sp>
    </p:spTree>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b="1"/>
            </a:lvl1pPr>
          </a:lstStyle>
          <a:p>
            <a:r>
              <a:rPr lang="fr-FR" dirty="0" smtClean="0"/>
              <a:t>Cliquez pour modifier le style du titre</a:t>
            </a:r>
            <a:endParaRPr lang="fr-FR" dirty="0"/>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FR" dirty="0"/>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FR" dirty="0"/>
          </a:p>
        </p:txBody>
      </p:sp>
      <p:sp>
        <p:nvSpPr>
          <p:cNvPr id="5" name="Espace réservé de la date 3"/>
          <p:cNvSpPr>
            <a:spLocks noGrp="1"/>
          </p:cNvSpPr>
          <p:nvPr>
            <p:ph type="dt" sz="half" idx="10"/>
          </p:nvPr>
        </p:nvSpPr>
        <p:spPr/>
        <p:txBody>
          <a:bodyPr/>
          <a:lstStyle>
            <a:lvl1pPr>
              <a:defRPr/>
            </a:lvl1pPr>
          </a:lstStyle>
          <a:p>
            <a:pPr>
              <a:defRPr/>
            </a:pPr>
            <a:fld id="{66B9FB0F-11C8-4F32-8E1E-D8FBDB9DBC74}" type="datetime1">
              <a:rPr lang="fr-FR"/>
              <a:pPr>
                <a:defRPr/>
              </a:pPr>
              <a:t>13/04/2015</a:t>
            </a:fld>
            <a:endParaRPr lang="fr-FR" dirty="0"/>
          </a:p>
        </p:txBody>
      </p:sp>
      <p:sp>
        <p:nvSpPr>
          <p:cNvPr id="6" name="Espace réservé du pied de page 4"/>
          <p:cNvSpPr>
            <a:spLocks noGrp="1"/>
          </p:cNvSpPr>
          <p:nvPr>
            <p:ph type="ftr" sz="quarter" idx="11"/>
          </p:nvPr>
        </p:nvSpPr>
        <p:spPr/>
        <p:txBody>
          <a:bodyPr/>
          <a:lstStyle>
            <a:lvl1pPr>
              <a:defRPr/>
            </a:lvl1pPr>
          </a:lstStyle>
          <a:p>
            <a:pPr>
              <a:defRPr/>
            </a:pPr>
            <a:r>
              <a:rPr lang="fr-FR"/>
              <a:t>Copyright Lexing 2015 ® </a:t>
            </a:r>
            <a:endParaRPr lang="fr-FR" dirty="0"/>
          </a:p>
        </p:txBody>
      </p:sp>
      <p:sp>
        <p:nvSpPr>
          <p:cNvPr id="7" name="Espace réservé du numéro de diapositive 5"/>
          <p:cNvSpPr>
            <a:spLocks noGrp="1"/>
          </p:cNvSpPr>
          <p:nvPr>
            <p:ph type="sldNum" sz="quarter" idx="12"/>
          </p:nvPr>
        </p:nvSpPr>
        <p:spPr/>
        <p:txBody>
          <a:bodyPr/>
          <a:lstStyle>
            <a:lvl1pPr>
              <a:defRPr/>
            </a:lvl1pPr>
          </a:lstStyle>
          <a:p>
            <a:pPr>
              <a:defRPr/>
            </a:pPr>
            <a:fld id="{5A3B7D58-F921-48DA-8C53-5C6E5EE7BA2A}" type="slidenum">
              <a:rPr lang="fr-FR"/>
              <a:pPr>
                <a:defRPr/>
              </a:pPr>
              <a:t>‹N°›</a:t>
            </a:fld>
            <a:endParaRPr lang="fr-FR" dirty="0"/>
          </a:p>
        </p:txBody>
      </p:sp>
    </p:spTree>
  </p:cSld>
  <p:clrMapOvr>
    <a:masterClrMapping/>
  </p:clrMapOvr>
  <p:transition>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Cliquez pour modifier le style du titre</a:t>
            </a:r>
            <a:endParaRPr lang="fr-FR" dirty="0"/>
          </a:p>
        </p:txBody>
      </p:sp>
      <p:sp>
        <p:nvSpPr>
          <p:cNvPr id="3" name="Espace réservé de la date 3"/>
          <p:cNvSpPr>
            <a:spLocks noGrp="1"/>
          </p:cNvSpPr>
          <p:nvPr>
            <p:ph type="dt" sz="half" idx="10"/>
          </p:nvPr>
        </p:nvSpPr>
        <p:spPr/>
        <p:txBody>
          <a:bodyPr/>
          <a:lstStyle>
            <a:lvl1pPr>
              <a:defRPr/>
            </a:lvl1pPr>
          </a:lstStyle>
          <a:p>
            <a:pPr>
              <a:defRPr/>
            </a:pPr>
            <a:fld id="{2E08742D-6B5C-4C0A-A4E1-FCBF476202D0}" type="datetime1">
              <a:rPr lang="fr-FR"/>
              <a:pPr>
                <a:defRPr/>
              </a:pPr>
              <a:t>13/04/2015</a:t>
            </a:fld>
            <a:endParaRPr lang="fr-FR" dirty="0"/>
          </a:p>
        </p:txBody>
      </p:sp>
      <p:sp>
        <p:nvSpPr>
          <p:cNvPr id="4" name="Espace réservé du pied de page 4"/>
          <p:cNvSpPr>
            <a:spLocks noGrp="1"/>
          </p:cNvSpPr>
          <p:nvPr>
            <p:ph type="ftr" sz="quarter" idx="11"/>
          </p:nvPr>
        </p:nvSpPr>
        <p:spPr/>
        <p:txBody>
          <a:bodyPr/>
          <a:lstStyle>
            <a:lvl1pPr>
              <a:defRPr/>
            </a:lvl1pPr>
          </a:lstStyle>
          <a:p>
            <a:pPr>
              <a:defRPr/>
            </a:pPr>
            <a:r>
              <a:rPr lang="fr-FR"/>
              <a:t>Copyright Lexing 2015 ® </a:t>
            </a:r>
            <a:endParaRPr lang="fr-FR" dirty="0"/>
          </a:p>
        </p:txBody>
      </p:sp>
      <p:sp>
        <p:nvSpPr>
          <p:cNvPr id="5" name="Espace réservé du numéro de diapositive 5"/>
          <p:cNvSpPr>
            <a:spLocks noGrp="1"/>
          </p:cNvSpPr>
          <p:nvPr>
            <p:ph type="sldNum" sz="quarter" idx="12"/>
          </p:nvPr>
        </p:nvSpPr>
        <p:spPr/>
        <p:txBody>
          <a:bodyPr/>
          <a:lstStyle>
            <a:lvl1pPr>
              <a:defRPr/>
            </a:lvl1pPr>
          </a:lstStyle>
          <a:p>
            <a:pPr>
              <a:defRPr/>
            </a:pPr>
            <a:fld id="{4CB60BE4-F901-4A48-AA05-13A3AAC7A27D}" type="slidenum">
              <a:rPr lang="fr-FR"/>
              <a:pPr>
                <a:defRPr/>
              </a:pPr>
              <a:t>‹N°›</a:t>
            </a:fld>
            <a:endParaRPr lang="fr-FR" dirty="0"/>
          </a:p>
        </p:txBody>
      </p:sp>
    </p:spTree>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pPr>
              <a:defRPr/>
            </a:pPr>
            <a:fld id="{1D3C81AD-BE54-43EB-B8F5-189F48E0D43B}" type="datetime1">
              <a:rPr lang="fr-FR"/>
              <a:pPr>
                <a:defRPr/>
              </a:pPr>
              <a:t>13/04/2015</a:t>
            </a:fld>
            <a:endParaRPr lang="fr-FR" dirty="0"/>
          </a:p>
        </p:txBody>
      </p:sp>
      <p:sp>
        <p:nvSpPr>
          <p:cNvPr id="3" name="Espace réservé du pied de page 4"/>
          <p:cNvSpPr>
            <a:spLocks noGrp="1"/>
          </p:cNvSpPr>
          <p:nvPr>
            <p:ph type="ftr" sz="quarter" idx="11"/>
          </p:nvPr>
        </p:nvSpPr>
        <p:spPr/>
        <p:txBody>
          <a:bodyPr/>
          <a:lstStyle>
            <a:lvl1pPr>
              <a:defRPr/>
            </a:lvl1pPr>
          </a:lstStyle>
          <a:p>
            <a:pPr>
              <a:defRPr/>
            </a:pPr>
            <a:r>
              <a:rPr lang="fr-FR"/>
              <a:t>Copyright Lexing 2015 ® </a:t>
            </a:r>
            <a:endParaRPr lang="fr-FR" dirty="0"/>
          </a:p>
        </p:txBody>
      </p:sp>
      <p:sp>
        <p:nvSpPr>
          <p:cNvPr id="4" name="Espace réservé du numéro de diapositive 5"/>
          <p:cNvSpPr>
            <a:spLocks noGrp="1"/>
          </p:cNvSpPr>
          <p:nvPr>
            <p:ph type="sldNum" sz="quarter" idx="12"/>
          </p:nvPr>
        </p:nvSpPr>
        <p:spPr/>
        <p:txBody>
          <a:bodyPr/>
          <a:lstStyle>
            <a:lvl1pPr>
              <a:defRPr/>
            </a:lvl1pPr>
          </a:lstStyle>
          <a:p>
            <a:pPr>
              <a:defRPr/>
            </a:pPr>
            <a:fld id="{F1B05F17-3E6B-4289-86FB-5828E53884D9}" type="slidenum">
              <a:rPr lang="fr-FR"/>
              <a:pPr>
                <a:defRPr/>
              </a:pPr>
              <a:t>‹N°›</a:t>
            </a:fld>
            <a:endParaRPr lang="fr-FR" dirty="0"/>
          </a:p>
        </p:txBody>
      </p:sp>
    </p:spTree>
  </p:cSld>
  <p:clrMapOvr>
    <a:masterClrMapping/>
  </p:clrMapOvr>
  <p:transition>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Rectangle 6"/>
          <p:cNvSpPr>
            <a:spLocks noGrp="1" noChangeArrowheads="1"/>
          </p:cNvSpPr>
          <p:nvPr>
            <p:ph type="sldNum" sz="quarter" idx="10"/>
          </p:nvPr>
        </p:nvSpPr>
        <p:spPr/>
        <p:txBody>
          <a:bodyPr/>
          <a:lstStyle>
            <a:lvl1pPr>
              <a:defRPr/>
            </a:lvl1pPr>
          </a:lstStyle>
          <a:p>
            <a:pPr>
              <a:defRPr/>
            </a:pPr>
            <a:fld id="{7E201FFC-1493-4E47-8580-5B581770AA87}" type="slidenum">
              <a:rPr lang="fr-FR"/>
              <a:pPr>
                <a:defRPr/>
              </a:pPr>
              <a:t>‹N°›</a:t>
            </a:fld>
            <a:endParaRPr lang="fr-FR"/>
          </a:p>
        </p:txBody>
      </p:sp>
      <p:sp>
        <p:nvSpPr>
          <p:cNvPr id="5" name="Espace réservé de la date 3"/>
          <p:cNvSpPr>
            <a:spLocks noGrp="1"/>
          </p:cNvSpPr>
          <p:nvPr>
            <p:ph type="dt" sz="half" idx="11"/>
          </p:nvPr>
        </p:nvSpPr>
        <p:spPr/>
        <p:txBody>
          <a:bodyPr/>
          <a:lstStyle>
            <a:lvl1pPr algn="l">
              <a:defRPr sz="1000" smtClean="0">
                <a:solidFill>
                  <a:srgbClr val="004C99"/>
                </a:solidFill>
                <a:latin typeface="Arial" pitchFamily="34" charset="0"/>
                <a:cs typeface="Arial" pitchFamily="34" charset="0"/>
              </a:defRPr>
            </a:lvl1pPr>
          </a:lstStyle>
          <a:p>
            <a:pPr>
              <a:defRPr/>
            </a:pPr>
            <a:fld id="{CFCE0AC7-41AA-42B6-AE9E-ED5714B539C4}" type="datetime1">
              <a:rPr lang="fr-FR"/>
              <a:pPr>
                <a:defRPr/>
              </a:pPr>
              <a:t>13/04/2015</a:t>
            </a:fld>
            <a:endParaRPr lang="fr-FR" dirty="0"/>
          </a:p>
        </p:txBody>
      </p:sp>
      <p:sp>
        <p:nvSpPr>
          <p:cNvPr id="6" name="Espace réservé du pied de page 4"/>
          <p:cNvSpPr>
            <a:spLocks noGrp="1"/>
          </p:cNvSpPr>
          <p:nvPr>
            <p:ph type="ftr" sz="quarter" idx="12"/>
          </p:nvPr>
        </p:nvSpPr>
        <p:spPr/>
        <p:txBody>
          <a:bodyPr/>
          <a:lstStyle>
            <a:lvl1pPr algn="ctr">
              <a:defRPr sz="1000" smtClean="0">
                <a:solidFill>
                  <a:srgbClr val="004C99"/>
                </a:solidFill>
                <a:latin typeface="Arial" pitchFamily="34" charset="0"/>
                <a:cs typeface="Arial" pitchFamily="34" charset="0"/>
              </a:defRPr>
            </a:lvl1pPr>
          </a:lstStyle>
          <a:p>
            <a:pPr>
              <a:defRPr/>
            </a:pPr>
            <a:r>
              <a:rPr lang="fr-FR"/>
              <a:t>Copyright Lexing 2015 ® </a:t>
            </a:r>
            <a:endParaRPr lang="fr-FR" dirty="0"/>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xAndObj">
  <p:cSld name="Titre. Text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527050" y="333375"/>
            <a:ext cx="8216900" cy="581025"/>
          </a:xfrm>
        </p:spPr>
        <p:txBody>
          <a:bodyPr/>
          <a:lstStyle/>
          <a:p>
            <a:r>
              <a:rPr lang="fr-FR" smtClean="0"/>
              <a:t>Modifiez le style du titre</a:t>
            </a:r>
            <a:endParaRPr lang="fr-FR"/>
          </a:p>
        </p:txBody>
      </p:sp>
      <p:sp>
        <p:nvSpPr>
          <p:cNvPr id="3" name="Espace réservé du texte 2"/>
          <p:cNvSpPr>
            <a:spLocks noGrp="1"/>
          </p:cNvSpPr>
          <p:nvPr>
            <p:ph type="body" sz="half" idx="1"/>
          </p:nvPr>
        </p:nvSpPr>
        <p:spPr>
          <a:xfrm>
            <a:off x="457200" y="1581150"/>
            <a:ext cx="4038600" cy="4525963"/>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581150"/>
            <a:ext cx="4038600" cy="4525963"/>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Rectangle 6"/>
          <p:cNvSpPr>
            <a:spLocks noGrp="1" noChangeArrowheads="1"/>
          </p:cNvSpPr>
          <p:nvPr>
            <p:ph type="sldNum" sz="quarter" idx="10"/>
          </p:nvPr>
        </p:nvSpPr>
        <p:spPr/>
        <p:txBody>
          <a:bodyPr/>
          <a:lstStyle>
            <a:lvl1pPr>
              <a:defRPr/>
            </a:lvl1pPr>
          </a:lstStyle>
          <a:p>
            <a:pPr>
              <a:defRPr/>
            </a:pPr>
            <a:fld id="{D38F4EF6-B30C-47D3-9C63-AC16EEEE9111}" type="slidenum">
              <a:rPr lang="fr-FR"/>
              <a:pPr>
                <a:defRPr/>
              </a:pPr>
              <a:t>‹N°›</a:t>
            </a:fld>
            <a:endParaRPr lang="fr-FR"/>
          </a:p>
        </p:txBody>
      </p:sp>
      <p:sp>
        <p:nvSpPr>
          <p:cNvPr id="6" name="Espace réservé de la date 3"/>
          <p:cNvSpPr>
            <a:spLocks noGrp="1"/>
          </p:cNvSpPr>
          <p:nvPr>
            <p:ph type="dt" sz="half" idx="11"/>
          </p:nvPr>
        </p:nvSpPr>
        <p:spPr/>
        <p:txBody>
          <a:bodyPr/>
          <a:lstStyle>
            <a:lvl1pPr algn="l">
              <a:defRPr sz="1000" smtClean="0">
                <a:solidFill>
                  <a:srgbClr val="004C99"/>
                </a:solidFill>
                <a:latin typeface="Arial" pitchFamily="34" charset="0"/>
                <a:cs typeface="Arial" pitchFamily="34" charset="0"/>
              </a:defRPr>
            </a:lvl1pPr>
          </a:lstStyle>
          <a:p>
            <a:pPr>
              <a:defRPr/>
            </a:pPr>
            <a:fld id="{5089BC82-2B8D-4831-9F20-01AF0CD7FF81}" type="datetime1">
              <a:rPr lang="fr-FR"/>
              <a:pPr>
                <a:defRPr/>
              </a:pPr>
              <a:t>13/04/2015</a:t>
            </a:fld>
            <a:endParaRPr lang="fr-FR" dirty="0"/>
          </a:p>
        </p:txBody>
      </p:sp>
      <p:sp>
        <p:nvSpPr>
          <p:cNvPr id="7" name="Espace réservé du pied de page 4"/>
          <p:cNvSpPr>
            <a:spLocks noGrp="1"/>
          </p:cNvSpPr>
          <p:nvPr>
            <p:ph type="ftr" sz="quarter" idx="12"/>
          </p:nvPr>
        </p:nvSpPr>
        <p:spPr/>
        <p:txBody>
          <a:bodyPr/>
          <a:lstStyle>
            <a:lvl1pPr algn="ctr">
              <a:defRPr sz="1000" smtClean="0">
                <a:solidFill>
                  <a:srgbClr val="004C99"/>
                </a:solidFill>
                <a:latin typeface="Arial" pitchFamily="34" charset="0"/>
                <a:cs typeface="Arial" pitchFamily="34" charset="0"/>
              </a:defRPr>
            </a:lvl1pPr>
          </a:lstStyle>
          <a:p>
            <a:pPr>
              <a:defRPr/>
            </a:pPr>
            <a:r>
              <a:rPr lang="fr-FR"/>
              <a:t>Copyright Lexing 2015 ® </a:t>
            </a:r>
            <a:endParaRPr lang="fr-FR" dirty="0"/>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xAndClipArt">
  <p:cSld name="Titre. Texte et image de la bibliothèque">
    <p:spTree>
      <p:nvGrpSpPr>
        <p:cNvPr id="1" name=""/>
        <p:cNvGrpSpPr/>
        <p:nvPr/>
      </p:nvGrpSpPr>
      <p:grpSpPr>
        <a:xfrm>
          <a:off x="0" y="0"/>
          <a:ext cx="0" cy="0"/>
          <a:chOff x="0" y="0"/>
          <a:chExt cx="0" cy="0"/>
        </a:xfrm>
      </p:grpSpPr>
      <p:sp>
        <p:nvSpPr>
          <p:cNvPr id="2" name="Titre 1"/>
          <p:cNvSpPr>
            <a:spLocks noGrp="1"/>
          </p:cNvSpPr>
          <p:nvPr>
            <p:ph type="title"/>
          </p:nvPr>
        </p:nvSpPr>
        <p:spPr>
          <a:xfrm>
            <a:off x="536575" y="333375"/>
            <a:ext cx="8121650" cy="581025"/>
          </a:xfrm>
        </p:spPr>
        <p:txBody>
          <a:bodyPr/>
          <a:lstStyle/>
          <a:p>
            <a:r>
              <a:rPr lang="fr-FR" smtClean="0"/>
              <a:t>Modifiez le style du titre</a:t>
            </a:r>
            <a:endParaRPr lang="fr-FR"/>
          </a:p>
        </p:txBody>
      </p:sp>
      <p:sp>
        <p:nvSpPr>
          <p:cNvPr id="3" name="Espace réservé du texte 2"/>
          <p:cNvSpPr>
            <a:spLocks noGrp="1"/>
          </p:cNvSpPr>
          <p:nvPr>
            <p:ph type="body" sz="half" idx="1"/>
          </p:nvPr>
        </p:nvSpPr>
        <p:spPr>
          <a:xfrm>
            <a:off x="457200" y="1581150"/>
            <a:ext cx="4038600" cy="4525963"/>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image de la bibliothèque 3"/>
          <p:cNvSpPr>
            <a:spLocks noGrp="1"/>
          </p:cNvSpPr>
          <p:nvPr>
            <p:ph type="clipArt" sz="half" idx="2"/>
          </p:nvPr>
        </p:nvSpPr>
        <p:spPr>
          <a:xfrm>
            <a:off x="4648200" y="1581150"/>
            <a:ext cx="4038600" cy="4525963"/>
          </a:xfrm>
        </p:spPr>
        <p:txBody>
          <a:bodyPr rtlCol="0">
            <a:normAutofit/>
          </a:bodyPr>
          <a:lstStyle/>
          <a:p>
            <a:pPr lvl="0"/>
            <a:endParaRPr lang="fr-FR" noProof="0" dirty="0"/>
          </a:p>
        </p:txBody>
      </p:sp>
      <p:sp>
        <p:nvSpPr>
          <p:cNvPr id="5" name="Rectangle 6"/>
          <p:cNvSpPr>
            <a:spLocks noGrp="1" noChangeArrowheads="1"/>
          </p:cNvSpPr>
          <p:nvPr>
            <p:ph type="sldNum" sz="quarter" idx="10"/>
          </p:nvPr>
        </p:nvSpPr>
        <p:spPr/>
        <p:txBody>
          <a:bodyPr/>
          <a:lstStyle>
            <a:lvl1pPr>
              <a:defRPr/>
            </a:lvl1pPr>
          </a:lstStyle>
          <a:p>
            <a:pPr>
              <a:defRPr/>
            </a:pPr>
            <a:fld id="{46CFD696-0F97-4130-9285-A876D9F92D45}" type="slidenum">
              <a:rPr lang="fr-FR"/>
              <a:pPr>
                <a:defRPr/>
              </a:pPr>
              <a:t>‹N°›</a:t>
            </a:fld>
            <a:endParaRPr lang="fr-FR" dirty="0"/>
          </a:p>
        </p:txBody>
      </p:sp>
      <p:sp>
        <p:nvSpPr>
          <p:cNvPr id="6" name="Rectangle 8"/>
          <p:cNvSpPr>
            <a:spLocks noGrp="1" noChangeArrowheads="1"/>
          </p:cNvSpPr>
          <p:nvPr>
            <p:ph type="ftr" sz="quarter" idx="11"/>
          </p:nvPr>
        </p:nvSpPr>
        <p:spPr>
          <a:xfrm>
            <a:off x="3124200" y="6324600"/>
            <a:ext cx="2895600" cy="304800"/>
          </a:xfrm>
        </p:spPr>
        <p:txBody>
          <a:bodyPr/>
          <a:lstStyle>
            <a:lvl1pPr>
              <a:defRPr smtClean="0"/>
            </a:lvl1pPr>
          </a:lstStyle>
          <a:p>
            <a:pPr>
              <a:defRPr/>
            </a:pPr>
            <a:r>
              <a:rPr lang="fr-FR"/>
              <a:t>Copyright Lexing 2015 ® </a:t>
            </a:r>
          </a:p>
        </p:txBody>
      </p:sp>
      <p:sp>
        <p:nvSpPr>
          <p:cNvPr id="7" name="Espace réservé de la date 3"/>
          <p:cNvSpPr>
            <a:spLocks noGrp="1"/>
          </p:cNvSpPr>
          <p:nvPr>
            <p:ph type="dt" sz="half" idx="12"/>
          </p:nvPr>
        </p:nvSpPr>
        <p:spPr/>
        <p:txBody>
          <a:bodyPr/>
          <a:lstStyle>
            <a:lvl1pPr algn="l">
              <a:defRPr sz="1000" smtClean="0">
                <a:solidFill>
                  <a:srgbClr val="004C99"/>
                </a:solidFill>
                <a:latin typeface="Arial" pitchFamily="34" charset="0"/>
                <a:cs typeface="Arial" pitchFamily="34" charset="0"/>
              </a:defRPr>
            </a:lvl1pPr>
          </a:lstStyle>
          <a:p>
            <a:pPr>
              <a:defRPr/>
            </a:pPr>
            <a:fld id="{75BE1182-2B66-44D7-812E-EE7C4916BA4B}" type="datetime1">
              <a:rPr lang="fr-FR"/>
              <a:pPr>
                <a:defRPr/>
              </a:pPr>
              <a:t>13/04/2015</a:t>
            </a:fld>
            <a:endParaRPr lang="fr-FR" dirty="0"/>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C:\Users\AD\Desktop\Capture.JPG"/>
          <p:cNvPicPr>
            <a:picLocks noChangeAspect="1" noChangeArrowheads="1"/>
          </p:cNvPicPr>
          <p:nvPr userDrawn="1"/>
        </p:nvPicPr>
        <p:blipFill>
          <a:blip r:embed="rId9"/>
          <a:srcRect/>
          <a:stretch>
            <a:fillRect/>
          </a:stretch>
        </p:blipFill>
        <p:spPr bwMode="auto">
          <a:xfrm>
            <a:off x="0" y="0"/>
            <a:ext cx="9144000" cy="6867525"/>
          </a:xfrm>
          <a:prstGeom prst="rect">
            <a:avLst/>
          </a:prstGeom>
          <a:noFill/>
          <a:ln w="9525">
            <a:noFill/>
            <a:miter lim="800000"/>
            <a:headEnd/>
            <a:tailEnd/>
          </a:ln>
        </p:spPr>
      </p:pic>
      <p:sp>
        <p:nvSpPr>
          <p:cNvPr id="1027" name="Espace réservé du titre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smtClean="0"/>
              <a:t>Cliquez pour modifier le style du titre</a:t>
            </a:r>
          </a:p>
        </p:txBody>
      </p:sp>
      <p:sp>
        <p:nvSpPr>
          <p:cNvPr id="1028" name="Espace réservé du texte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Cinqième niveau</a:t>
            </a:r>
          </a:p>
        </p:txBody>
      </p:sp>
      <p:sp>
        <p:nvSpPr>
          <p:cNvPr id="4" name="Espace réservé de la date 3"/>
          <p:cNvSpPr>
            <a:spLocks noGrp="1"/>
          </p:cNvSpPr>
          <p:nvPr>
            <p:ph type="dt" sz="half" idx="2"/>
          </p:nvPr>
        </p:nvSpPr>
        <p:spPr>
          <a:xfrm>
            <a:off x="611188" y="6303963"/>
            <a:ext cx="936625" cy="365125"/>
          </a:xfrm>
          <a:prstGeom prst="rect">
            <a:avLst/>
          </a:prstGeom>
        </p:spPr>
        <p:txBody>
          <a:bodyPr vert="horz" lIns="91440" tIns="45720" rIns="91440" bIns="45720" rtlCol="0" anchor="ctr"/>
          <a:lstStyle>
            <a:lvl1pPr algn="l" fontAlgn="auto">
              <a:spcBef>
                <a:spcPts val="0"/>
              </a:spcBef>
              <a:spcAft>
                <a:spcPts val="0"/>
              </a:spcAft>
              <a:defRPr sz="1000" smtClean="0">
                <a:solidFill>
                  <a:srgbClr val="004C99"/>
                </a:solidFill>
                <a:latin typeface="Arial" pitchFamily="34" charset="0"/>
                <a:cs typeface="Arial" pitchFamily="34" charset="0"/>
              </a:defRPr>
            </a:lvl1pPr>
          </a:lstStyle>
          <a:p>
            <a:pPr>
              <a:defRPr/>
            </a:pPr>
            <a:fld id="{FF0F494E-E93B-41B1-9FF7-23471893FDAF}" type="datetime1">
              <a:rPr lang="fr-FR"/>
              <a:pPr>
                <a:defRPr/>
              </a:pPr>
              <a:t>13/04/2015</a:t>
            </a:fld>
            <a:endParaRPr lang="fr-FR" dirty="0"/>
          </a:p>
        </p:txBody>
      </p:sp>
      <p:sp>
        <p:nvSpPr>
          <p:cNvPr id="5" name="Espace réservé du pied de page 4"/>
          <p:cNvSpPr>
            <a:spLocks noGrp="1"/>
          </p:cNvSpPr>
          <p:nvPr>
            <p:ph type="ftr" sz="quarter" idx="3"/>
          </p:nvPr>
        </p:nvSpPr>
        <p:spPr>
          <a:xfrm>
            <a:off x="3132138" y="6308725"/>
            <a:ext cx="2895600" cy="365125"/>
          </a:xfrm>
          <a:prstGeom prst="rect">
            <a:avLst/>
          </a:prstGeom>
        </p:spPr>
        <p:txBody>
          <a:bodyPr vert="horz" lIns="91440" tIns="45720" rIns="91440" bIns="45720" rtlCol="0" anchor="ctr"/>
          <a:lstStyle>
            <a:lvl1pPr algn="ctr" fontAlgn="auto">
              <a:spcBef>
                <a:spcPts val="0"/>
              </a:spcBef>
              <a:spcAft>
                <a:spcPts val="0"/>
              </a:spcAft>
              <a:defRPr sz="1000" smtClean="0">
                <a:solidFill>
                  <a:srgbClr val="004C99"/>
                </a:solidFill>
                <a:latin typeface="Arial" pitchFamily="34" charset="0"/>
                <a:cs typeface="Arial" pitchFamily="34" charset="0"/>
              </a:defRPr>
            </a:lvl1pPr>
          </a:lstStyle>
          <a:p>
            <a:pPr>
              <a:defRPr/>
            </a:pPr>
            <a:r>
              <a:rPr lang="fr-FR"/>
              <a:t>Copyright Lexing 2015 ® </a:t>
            </a:r>
            <a:endParaRPr lang="fr-FR" dirty="0"/>
          </a:p>
        </p:txBody>
      </p:sp>
      <p:sp>
        <p:nvSpPr>
          <p:cNvPr id="6" name="Espace réservé du numéro de diapositive 5"/>
          <p:cNvSpPr>
            <a:spLocks noGrp="1"/>
          </p:cNvSpPr>
          <p:nvPr>
            <p:ph type="sldNum" sz="quarter" idx="4"/>
          </p:nvPr>
        </p:nvSpPr>
        <p:spPr>
          <a:xfrm>
            <a:off x="8459788" y="6308725"/>
            <a:ext cx="612775" cy="412750"/>
          </a:xfrm>
          <a:prstGeom prst="rect">
            <a:avLst/>
          </a:prstGeom>
        </p:spPr>
        <p:txBody>
          <a:bodyPr vert="horz" lIns="91440" tIns="45720" rIns="91440" bIns="45720" rtlCol="0" anchor="ctr"/>
          <a:lstStyle>
            <a:lvl1pPr algn="r" fontAlgn="auto">
              <a:spcBef>
                <a:spcPts val="0"/>
              </a:spcBef>
              <a:spcAft>
                <a:spcPts val="0"/>
              </a:spcAft>
              <a:defRPr sz="1000" smtClean="0">
                <a:solidFill>
                  <a:schemeClr val="bg1"/>
                </a:solidFill>
                <a:latin typeface="Arial" pitchFamily="34" charset="0"/>
                <a:cs typeface="Arial" pitchFamily="34" charset="0"/>
              </a:defRPr>
            </a:lvl1pPr>
          </a:lstStyle>
          <a:p>
            <a:pPr>
              <a:defRPr/>
            </a:pPr>
            <a:fld id="{F11160EB-AD40-4CF2-A755-38EC258631B0}" type="slidenum">
              <a:rPr lang="fr-FR"/>
              <a:pPr>
                <a:defRPr/>
              </a:pPr>
              <a:t>‹N°›</a:t>
            </a:fld>
            <a:endParaRPr lang="fr-FR" dirty="0"/>
          </a:p>
        </p:txBody>
      </p:sp>
      <p:pic>
        <p:nvPicPr>
          <p:cNvPr id="1032" name="Picture 3" descr="C:\Users\AD\Pictures\22722.png"/>
          <p:cNvPicPr>
            <a:picLocks noChangeAspect="1" noChangeArrowheads="1"/>
          </p:cNvPicPr>
          <p:nvPr userDrawn="1"/>
        </p:nvPicPr>
        <p:blipFill>
          <a:blip r:embed="rId10"/>
          <a:srcRect/>
          <a:stretch>
            <a:fillRect/>
          </a:stretch>
        </p:blipFill>
        <p:spPr bwMode="auto">
          <a:xfrm>
            <a:off x="92075" y="6005513"/>
            <a:ext cx="609600" cy="6223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Lst>
  <p:transition>
    <p:random/>
  </p:transition>
  <p:hf hdr="0"/>
  <p:txStyles>
    <p:titleStyle>
      <a:lvl1pPr algn="l" rtl="0" fontAlgn="base">
        <a:spcBef>
          <a:spcPct val="0"/>
        </a:spcBef>
        <a:spcAft>
          <a:spcPct val="0"/>
        </a:spcAft>
        <a:defRPr sz="3200" kern="1200">
          <a:solidFill>
            <a:srgbClr val="004C99"/>
          </a:solidFill>
          <a:latin typeface="Arial" pitchFamily="34" charset="0"/>
          <a:ea typeface="+mj-ea"/>
          <a:cs typeface="Arial" pitchFamily="34" charset="0"/>
        </a:defRPr>
      </a:lvl1pPr>
      <a:lvl2pPr algn="l" rtl="0" fontAlgn="base">
        <a:spcBef>
          <a:spcPct val="0"/>
        </a:spcBef>
        <a:spcAft>
          <a:spcPct val="0"/>
        </a:spcAft>
        <a:defRPr sz="3200">
          <a:solidFill>
            <a:srgbClr val="004C99"/>
          </a:solidFill>
          <a:latin typeface="Arial" charset="0"/>
          <a:cs typeface="Arial" charset="0"/>
        </a:defRPr>
      </a:lvl2pPr>
      <a:lvl3pPr algn="l" rtl="0" fontAlgn="base">
        <a:spcBef>
          <a:spcPct val="0"/>
        </a:spcBef>
        <a:spcAft>
          <a:spcPct val="0"/>
        </a:spcAft>
        <a:defRPr sz="3200">
          <a:solidFill>
            <a:srgbClr val="004C99"/>
          </a:solidFill>
          <a:latin typeface="Arial" charset="0"/>
          <a:cs typeface="Arial" charset="0"/>
        </a:defRPr>
      </a:lvl3pPr>
      <a:lvl4pPr algn="l" rtl="0" fontAlgn="base">
        <a:spcBef>
          <a:spcPct val="0"/>
        </a:spcBef>
        <a:spcAft>
          <a:spcPct val="0"/>
        </a:spcAft>
        <a:defRPr sz="3200">
          <a:solidFill>
            <a:srgbClr val="004C99"/>
          </a:solidFill>
          <a:latin typeface="Arial" charset="0"/>
          <a:cs typeface="Arial" charset="0"/>
        </a:defRPr>
      </a:lvl4pPr>
      <a:lvl5pPr algn="l" rtl="0" fontAlgn="base">
        <a:spcBef>
          <a:spcPct val="0"/>
        </a:spcBef>
        <a:spcAft>
          <a:spcPct val="0"/>
        </a:spcAft>
        <a:defRPr sz="3200">
          <a:solidFill>
            <a:srgbClr val="004C99"/>
          </a:solidFill>
          <a:latin typeface="Arial" charset="0"/>
          <a:cs typeface="Arial" charset="0"/>
        </a:defRPr>
      </a:lvl5pPr>
      <a:lvl6pPr marL="457200" algn="l" rtl="0" fontAlgn="base">
        <a:spcBef>
          <a:spcPct val="0"/>
        </a:spcBef>
        <a:spcAft>
          <a:spcPct val="0"/>
        </a:spcAft>
        <a:defRPr sz="3200">
          <a:solidFill>
            <a:srgbClr val="004C99"/>
          </a:solidFill>
          <a:latin typeface="Arial" charset="0"/>
          <a:cs typeface="Arial" charset="0"/>
        </a:defRPr>
      </a:lvl6pPr>
      <a:lvl7pPr marL="914400" algn="l" rtl="0" fontAlgn="base">
        <a:spcBef>
          <a:spcPct val="0"/>
        </a:spcBef>
        <a:spcAft>
          <a:spcPct val="0"/>
        </a:spcAft>
        <a:defRPr sz="3200">
          <a:solidFill>
            <a:srgbClr val="004C99"/>
          </a:solidFill>
          <a:latin typeface="Arial" charset="0"/>
          <a:cs typeface="Arial" charset="0"/>
        </a:defRPr>
      </a:lvl7pPr>
      <a:lvl8pPr marL="1371600" algn="l" rtl="0" fontAlgn="base">
        <a:spcBef>
          <a:spcPct val="0"/>
        </a:spcBef>
        <a:spcAft>
          <a:spcPct val="0"/>
        </a:spcAft>
        <a:defRPr sz="3200">
          <a:solidFill>
            <a:srgbClr val="004C99"/>
          </a:solidFill>
          <a:latin typeface="Arial" charset="0"/>
          <a:cs typeface="Arial" charset="0"/>
        </a:defRPr>
      </a:lvl8pPr>
      <a:lvl9pPr marL="1828800" algn="l" rtl="0" fontAlgn="base">
        <a:spcBef>
          <a:spcPct val="0"/>
        </a:spcBef>
        <a:spcAft>
          <a:spcPct val="0"/>
        </a:spcAft>
        <a:defRPr sz="3200">
          <a:solidFill>
            <a:srgbClr val="004C99"/>
          </a:solidFill>
          <a:latin typeface="Arial" charset="0"/>
          <a:cs typeface="Arial" charset="0"/>
        </a:defRPr>
      </a:lvl9pPr>
    </p:titleStyle>
    <p:bodyStyle>
      <a:lvl1pPr marL="342900" indent="-342900" algn="l" rtl="0" fontAlgn="base">
        <a:spcBef>
          <a:spcPct val="20000"/>
        </a:spcBef>
        <a:spcAft>
          <a:spcPct val="0"/>
        </a:spcAft>
        <a:buFont typeface="Arial" charset="0"/>
        <a:buChar char="•"/>
        <a:defRPr sz="2800" kern="1200">
          <a:solidFill>
            <a:srgbClr val="004C99"/>
          </a:solidFill>
          <a:latin typeface="Arial" pitchFamily="34" charset="0"/>
          <a:ea typeface="+mn-ea"/>
          <a:cs typeface="Arial" pitchFamily="34" charset="0"/>
        </a:defRPr>
      </a:lvl1pPr>
      <a:lvl2pPr marL="742950" indent="-285750" algn="l" rtl="0" fontAlgn="base">
        <a:spcBef>
          <a:spcPct val="20000"/>
        </a:spcBef>
        <a:spcAft>
          <a:spcPct val="0"/>
        </a:spcAft>
        <a:buFont typeface="Arial" charset="0"/>
        <a:buChar char="–"/>
        <a:defRPr sz="2800" kern="1200">
          <a:solidFill>
            <a:srgbClr val="004C99"/>
          </a:solidFill>
          <a:latin typeface="Arial" pitchFamily="34" charset="0"/>
          <a:ea typeface="+mn-ea"/>
          <a:cs typeface="Arial" pitchFamily="34" charset="0"/>
        </a:defRPr>
      </a:lvl2pPr>
      <a:lvl3pPr marL="1143000" indent="-228600" algn="l" rtl="0" fontAlgn="base">
        <a:spcBef>
          <a:spcPct val="20000"/>
        </a:spcBef>
        <a:spcAft>
          <a:spcPct val="0"/>
        </a:spcAft>
        <a:buFont typeface="Arial" charset="0"/>
        <a:buChar char="•"/>
        <a:defRPr sz="2400" kern="1200">
          <a:solidFill>
            <a:srgbClr val="004C99"/>
          </a:solidFill>
          <a:latin typeface="Arial" pitchFamily="34" charset="0"/>
          <a:ea typeface="+mn-ea"/>
          <a:cs typeface="Arial" pitchFamily="34" charset="0"/>
        </a:defRPr>
      </a:lvl3pPr>
      <a:lvl4pPr marL="1600200" indent="-228600" algn="l" rtl="0" fontAlgn="base">
        <a:spcBef>
          <a:spcPct val="20000"/>
        </a:spcBef>
        <a:spcAft>
          <a:spcPct val="0"/>
        </a:spcAft>
        <a:buFont typeface="Arial" charset="0"/>
        <a:buChar char="–"/>
        <a:defRPr sz="2000" kern="1200">
          <a:solidFill>
            <a:srgbClr val="004C99"/>
          </a:solidFill>
          <a:latin typeface="Arial" pitchFamily="34" charset="0"/>
          <a:ea typeface="+mn-ea"/>
          <a:cs typeface="Arial" pitchFamily="34" charset="0"/>
        </a:defRPr>
      </a:lvl4pPr>
      <a:lvl5pPr marL="2057400" indent="-228600" algn="l" rtl="0" fontAlgn="base">
        <a:spcBef>
          <a:spcPct val="20000"/>
        </a:spcBef>
        <a:spcAft>
          <a:spcPct val="0"/>
        </a:spcAft>
        <a:buFont typeface="Arial" charset="0"/>
        <a:buChar char="»"/>
        <a:defRPr sz="2000" kern="1200">
          <a:solidFill>
            <a:srgbClr val="004C99"/>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5.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5.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51.xml.rels><?xml version="1.0" encoding="UTF-8" standalone="yes"?>
<Relationships xmlns="http://schemas.openxmlformats.org/package/2006/relationships"><Relationship Id="rId8" Type="http://schemas.openxmlformats.org/officeDocument/2006/relationships/diagramData" Target="../diagrams/data9.xml"/><Relationship Id="rId3" Type="http://schemas.openxmlformats.org/officeDocument/2006/relationships/diagramData" Target="../diagrams/data8.xml"/><Relationship Id="rId7" Type="http://schemas.microsoft.com/office/2007/relationships/diagramDrawing" Target="../diagrams/drawing8.xml"/><Relationship Id="rId12" Type="http://schemas.microsoft.com/office/2007/relationships/diagramDrawing" Target="../diagrams/drawing9.xml"/><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diagramColors" Target="../diagrams/colors8.xml"/><Relationship Id="rId11" Type="http://schemas.openxmlformats.org/officeDocument/2006/relationships/diagramColors" Target="../diagrams/colors9.xml"/><Relationship Id="rId5" Type="http://schemas.openxmlformats.org/officeDocument/2006/relationships/diagramQuickStyle" Target="../diagrams/quickStyle8.xml"/><Relationship Id="rId10" Type="http://schemas.openxmlformats.org/officeDocument/2006/relationships/diagramQuickStyle" Target="../diagrams/quickStyle9.xml"/><Relationship Id="rId4" Type="http://schemas.openxmlformats.org/officeDocument/2006/relationships/diagramLayout" Target="../diagrams/layout8.xml"/><Relationship Id="rId9" Type="http://schemas.openxmlformats.org/officeDocument/2006/relationships/diagramLayout" Target="../diagrams/layout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5.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6.png"/><Relationship Id="rId7" Type="http://schemas.openxmlformats.org/officeDocument/2006/relationships/image" Target="../media/image17.png"/><Relationship Id="rId12"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mailto:polyanna-bigle@alain-bensoussan.com" TargetMode="External"/><Relationship Id="rId11" Type="http://schemas.openxmlformats.org/officeDocument/2006/relationships/hyperlink" Target="https://twitter.com/AB_Avocats" TargetMode="External"/><Relationship Id="rId5" Type="http://schemas.openxmlformats.org/officeDocument/2006/relationships/hyperlink" Target="http://www.alain-bensoussan.com/" TargetMode="External"/><Relationship Id="rId10" Type="http://schemas.openxmlformats.org/officeDocument/2006/relationships/image" Target="../media/image19.jpeg"/><Relationship Id="rId4" Type="http://schemas.openxmlformats.org/officeDocument/2006/relationships/hyperlink" Target="mailto:paris@alain-bensoussan.com" TargetMode="External"/><Relationship Id="rId9" Type="http://schemas.openxmlformats.org/officeDocument/2006/relationships/hyperlink" Target="http://fr-fr.facebook.com/pages/Alain-Bensoussan-Avocats/158333327516580" TargetMode="Externa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re 1"/>
          <p:cNvSpPr txBox="1">
            <a:spLocks/>
          </p:cNvSpPr>
          <p:nvPr/>
        </p:nvSpPr>
        <p:spPr bwMode="auto">
          <a:xfrm>
            <a:off x="0" y="2076450"/>
            <a:ext cx="9144000" cy="581025"/>
          </a:xfrm>
          <a:prstGeom prst="rect">
            <a:avLst/>
          </a:prstGeom>
          <a:noFill/>
          <a:ln w="9525">
            <a:noFill/>
            <a:miter lim="800000"/>
            <a:headEnd/>
            <a:tailEnd/>
          </a:ln>
        </p:spPr>
        <p:txBody>
          <a:bodyPr anchor="ctr"/>
          <a:lstStyle/>
          <a:p>
            <a:pPr algn="ctr"/>
            <a:r>
              <a:rPr lang="fr-FR" sz="3200">
                <a:solidFill>
                  <a:srgbClr val="004C99"/>
                </a:solidFill>
                <a:cs typeface="Arial" charset="0"/>
              </a:rPr>
              <a:t>Droit de la Sécurité des systèmes d’information</a:t>
            </a:r>
          </a:p>
        </p:txBody>
      </p:sp>
      <p:pic>
        <p:nvPicPr>
          <p:cNvPr id="10242" name="Picture 67" descr="S:\2014-07-17-Lexing-3.png"/>
          <p:cNvPicPr>
            <a:picLocks noChangeAspect="1" noChangeArrowheads="1"/>
          </p:cNvPicPr>
          <p:nvPr/>
        </p:nvPicPr>
        <p:blipFill>
          <a:blip r:embed="rId3"/>
          <a:srcRect/>
          <a:stretch>
            <a:fillRect/>
          </a:stretch>
        </p:blipFill>
        <p:spPr bwMode="auto">
          <a:xfrm>
            <a:off x="957263" y="363538"/>
            <a:ext cx="7348537" cy="1047750"/>
          </a:xfrm>
          <a:prstGeom prst="rect">
            <a:avLst/>
          </a:prstGeom>
          <a:noFill/>
          <a:ln w="9525">
            <a:noFill/>
            <a:miter lim="800000"/>
            <a:headEnd/>
            <a:tailEnd/>
          </a:ln>
        </p:spPr>
      </p:pic>
      <p:sp>
        <p:nvSpPr>
          <p:cNvPr id="10243" name="ZoneTexte 18"/>
          <p:cNvSpPr txBox="1">
            <a:spLocks noChangeArrowheads="1"/>
          </p:cNvSpPr>
          <p:nvPr/>
        </p:nvSpPr>
        <p:spPr bwMode="auto">
          <a:xfrm>
            <a:off x="6862156" y="4625975"/>
            <a:ext cx="1898276" cy="707886"/>
          </a:xfrm>
          <a:prstGeom prst="rect">
            <a:avLst/>
          </a:prstGeom>
          <a:noFill/>
          <a:ln w="9525">
            <a:noFill/>
            <a:miter lim="800000"/>
            <a:headEnd/>
            <a:tailEnd/>
          </a:ln>
        </p:spPr>
        <p:txBody>
          <a:bodyPr wrap="none">
            <a:spAutoFit/>
          </a:bodyPr>
          <a:lstStyle/>
          <a:p>
            <a:pPr algn="ctr"/>
            <a:r>
              <a:rPr lang="fr-FR" sz="2000" dirty="0" err="1">
                <a:solidFill>
                  <a:srgbClr val="004C99"/>
                </a:solidFill>
              </a:rPr>
              <a:t>Polyanna</a:t>
            </a:r>
            <a:r>
              <a:rPr lang="fr-FR" sz="2000" dirty="0">
                <a:solidFill>
                  <a:srgbClr val="004C99"/>
                </a:solidFill>
              </a:rPr>
              <a:t> </a:t>
            </a:r>
            <a:r>
              <a:rPr lang="fr-FR" sz="2000" dirty="0" smtClean="0">
                <a:solidFill>
                  <a:srgbClr val="004C99"/>
                </a:solidFill>
              </a:rPr>
              <a:t>Bigle</a:t>
            </a:r>
          </a:p>
          <a:p>
            <a:pPr algn="ctr"/>
            <a:r>
              <a:rPr lang="fr-FR" sz="2000" smtClean="0">
                <a:solidFill>
                  <a:srgbClr val="004C99"/>
                </a:solidFill>
              </a:rPr>
              <a:t>30 03 2015</a:t>
            </a:r>
            <a:endParaRPr lang="fr-FR" sz="2000">
              <a:solidFill>
                <a:srgbClr val="004C99"/>
              </a:solidFill>
            </a:endParaRPr>
          </a:p>
        </p:txBody>
      </p:sp>
      <p:pic>
        <p:nvPicPr>
          <p:cNvPr id="10244" name="Picture 2" descr="C:\Users\AD\Pictures\ABA\Dymoi.png"/>
          <p:cNvPicPr>
            <a:picLocks noChangeAspect="1" noChangeArrowheads="1"/>
          </p:cNvPicPr>
          <p:nvPr/>
        </p:nvPicPr>
        <p:blipFill>
          <a:blip r:embed="rId4"/>
          <a:srcRect/>
          <a:stretch>
            <a:fillRect/>
          </a:stretch>
        </p:blipFill>
        <p:spPr bwMode="auto">
          <a:xfrm>
            <a:off x="8369300" y="363538"/>
            <a:ext cx="576263" cy="1054100"/>
          </a:xfrm>
          <a:prstGeom prst="rect">
            <a:avLst/>
          </a:prstGeom>
          <a:noFill/>
          <a:ln w="9525">
            <a:noFill/>
            <a:miter lim="800000"/>
            <a:headEnd/>
            <a:tailEnd/>
          </a:ln>
        </p:spPr>
      </p:pic>
      <p:pic>
        <p:nvPicPr>
          <p:cNvPr id="10245" name="Picture 2" descr="C:\Users\AD\Desktop\Image\Concept Communication Technology Interface@alex_aldo - Fotolia.jpg"/>
          <p:cNvPicPr>
            <a:picLocks noChangeAspect="1" noChangeArrowheads="1"/>
          </p:cNvPicPr>
          <p:nvPr/>
        </p:nvPicPr>
        <p:blipFill>
          <a:blip r:embed="rId5"/>
          <a:srcRect/>
          <a:stretch>
            <a:fillRect/>
          </a:stretch>
        </p:blipFill>
        <p:spPr bwMode="auto">
          <a:xfrm>
            <a:off x="2659063" y="2886075"/>
            <a:ext cx="3825875" cy="2447925"/>
          </a:xfrm>
          <a:prstGeom prst="rect">
            <a:avLst/>
          </a:prstGeom>
          <a:noFill/>
          <a:ln w="9525">
            <a:noFill/>
            <a:miter lim="800000"/>
            <a:headEnd/>
            <a:tailEnd/>
          </a:ln>
        </p:spPr>
      </p:pic>
      <p:sp>
        <p:nvSpPr>
          <p:cNvPr id="10246" name="Espace réservé de la date 1"/>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0DF1627-A300-4961-8F4C-558CDA10E36E}"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10247" name="Espace réservé du pied de page 2"/>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10248" name="Espace réservé du numéro de diapositive 3"/>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B1213E8-8E38-4B53-951E-6E1D2DF40272}" type="slidenum">
              <a:rPr lang="fr-FR">
                <a:latin typeface="Arial" charset="0"/>
                <a:cs typeface="Arial" charset="0"/>
              </a:rPr>
              <a:pPr fontAlgn="base">
                <a:spcBef>
                  <a:spcPct val="0"/>
                </a:spcBef>
                <a:spcAft>
                  <a:spcPct val="0"/>
                </a:spcAft>
              </a:pPr>
              <a:t>1</a:t>
            </a:fld>
            <a:endParaRPr lang="fr-FR">
              <a:latin typeface="Arial" charset="0"/>
              <a:cs typeface="Arial" charset="0"/>
            </a:endParaRPr>
          </a:p>
        </p:txBody>
      </p:sp>
    </p:spTree>
  </p:cSld>
  <p:clrMapOvr>
    <a:masterClrMapping/>
  </p:clrMapOvr>
  <p:transition>
    <p:rand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p:cNvSpPr>
            <a:spLocks noGrp="1"/>
          </p:cNvSpPr>
          <p:nvPr>
            <p:ph type="title"/>
          </p:nvPr>
        </p:nvSpPr>
        <p:spPr>
          <a:xfrm>
            <a:off x="527050" y="333375"/>
            <a:ext cx="8223250" cy="963613"/>
          </a:xfrm>
        </p:spPr>
        <p:txBody>
          <a:bodyPr rtlCol="0">
            <a:normAutofit fontScale="90000"/>
          </a:bodyPr>
          <a:lstStyle/>
          <a:p>
            <a:pPr fontAlgn="auto">
              <a:spcAft>
                <a:spcPts val="0"/>
              </a:spcAft>
              <a:defRPr/>
            </a:pPr>
            <a:r>
              <a:rPr lang="fr-FR" dirty="0"/>
              <a:t>Des infractions spéciales: </a:t>
            </a:r>
            <a:r>
              <a:rPr lang="fr-FR" dirty="0" smtClean="0"/>
              <a:t>atteintes aux systèmes de traitement automatisés de données (STAD)</a:t>
            </a:r>
            <a:endParaRPr lang="fr-FR" dirty="0"/>
          </a:p>
        </p:txBody>
      </p:sp>
      <p:graphicFrame>
        <p:nvGraphicFramePr>
          <p:cNvPr id="7" name="Espace réservé du contenu 6"/>
          <p:cNvGraphicFramePr>
            <a:graphicFrameLocks noGrp="1"/>
          </p:cNvGraphicFramePr>
          <p:nvPr>
            <p:ph idx="1"/>
          </p:nvPr>
        </p:nvGraphicFramePr>
        <p:xfrm>
          <a:off x="457200" y="158115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2531" name="Espace réservé du numéro de diapositive 1"/>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925C2B5F-D418-4187-B956-23A970703E69}" type="slidenum">
              <a:rPr lang="fr-FR" smtClean="0">
                <a:latin typeface="Arial" charset="0"/>
                <a:cs typeface="Arial" charset="0"/>
              </a:rPr>
              <a:pPr fontAlgn="base">
                <a:spcBef>
                  <a:spcPct val="0"/>
                </a:spcBef>
                <a:spcAft>
                  <a:spcPct val="0"/>
                </a:spcAft>
              </a:pPr>
              <a:t>10</a:t>
            </a:fld>
            <a:endParaRPr lang="fr-FR" smtClean="0">
              <a:latin typeface="Arial" charset="0"/>
              <a:cs typeface="Arial" charset="0"/>
            </a:endParaRPr>
          </a:p>
        </p:txBody>
      </p:sp>
      <p:sp>
        <p:nvSpPr>
          <p:cNvPr id="22532" name="Espace réservé de la date 2"/>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1701DDC-E1EA-4ED3-9290-3D9BD04ECA30}"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22533" name="Espace réservé du pied de page 5"/>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p:txBody>
          <a:bodyPr/>
          <a:lstStyle/>
          <a:p>
            <a:r>
              <a:rPr lang="fr-FR" smtClean="0">
                <a:latin typeface="Arial" charset="0"/>
                <a:cs typeface="Arial" charset="0"/>
              </a:rPr>
              <a:t>Depuis 2014, nouvelles infractions aux STAD</a:t>
            </a:r>
            <a:endParaRPr lang="fr-FR" sz="2400" smtClean="0">
              <a:latin typeface="Arial" charset="0"/>
              <a:cs typeface="Arial" charset="0"/>
            </a:endParaRPr>
          </a:p>
        </p:txBody>
      </p:sp>
      <p:graphicFrame>
        <p:nvGraphicFramePr>
          <p:cNvPr id="6" name="Diagramme 5"/>
          <p:cNvGraphicFramePr/>
          <p:nvPr/>
        </p:nvGraphicFramePr>
        <p:xfrm>
          <a:off x="855785" y="1324708"/>
          <a:ext cx="6998676" cy="44762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6635750" y="1230313"/>
            <a:ext cx="2192338" cy="4737100"/>
          </a:xfrm>
          <a:prstGeom prst="rect">
            <a:avLst/>
          </a:prstGeom>
          <a:solidFill>
            <a:srgbClr val="BACFFE"/>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fr-FR" dirty="0">
                <a:solidFill>
                  <a:schemeClr val="tx1"/>
                </a:solidFill>
              </a:rPr>
              <a:t>Prison: 5 ans </a:t>
            </a:r>
          </a:p>
          <a:p>
            <a:pPr algn="ctr" fontAlgn="auto">
              <a:spcBef>
                <a:spcPts val="0"/>
              </a:spcBef>
              <a:spcAft>
                <a:spcPts val="0"/>
              </a:spcAft>
              <a:defRPr/>
            </a:pPr>
            <a:r>
              <a:rPr lang="fr-FR" dirty="0">
                <a:solidFill>
                  <a:schemeClr val="tx1"/>
                </a:solidFill>
              </a:rPr>
              <a:t>Amende: 75 000 €</a:t>
            </a:r>
          </a:p>
          <a:p>
            <a:pPr algn="ctr" fontAlgn="auto">
              <a:spcBef>
                <a:spcPts val="0"/>
              </a:spcBef>
              <a:spcAft>
                <a:spcPts val="0"/>
              </a:spcAft>
              <a:defRPr/>
            </a:pPr>
            <a:r>
              <a:rPr lang="fr-FR" sz="1400" dirty="0">
                <a:solidFill>
                  <a:srgbClr val="002F5C"/>
                </a:solidFill>
              </a:rPr>
              <a:t>(</a:t>
            </a:r>
            <a:r>
              <a:rPr lang="fr-FR" sz="1400" dirty="0" err="1">
                <a:solidFill>
                  <a:srgbClr val="002F5C"/>
                </a:solidFill>
              </a:rPr>
              <a:t>C.Pénal</a:t>
            </a:r>
            <a:r>
              <a:rPr lang="fr-FR" sz="1400" dirty="0">
                <a:solidFill>
                  <a:srgbClr val="002F5C"/>
                </a:solidFill>
              </a:rPr>
              <a:t> art. 323-3)</a:t>
            </a:r>
          </a:p>
        </p:txBody>
      </p:sp>
      <p:sp>
        <p:nvSpPr>
          <p:cNvPr id="23556"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94FCD97-279C-46C2-817B-22CCE9AEC2F4}"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23557"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23558"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158D603-64E2-4250-8D37-E3750DFC424A}" type="slidenum">
              <a:rPr lang="fr-FR">
                <a:latin typeface="Arial" charset="0"/>
                <a:cs typeface="Arial" charset="0"/>
              </a:rPr>
              <a:pPr fontAlgn="base">
                <a:spcBef>
                  <a:spcPct val="0"/>
                </a:spcBef>
                <a:spcAft>
                  <a:spcPct val="0"/>
                </a:spcAft>
              </a:pPr>
              <a:t>11</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2050"/>
          <p:cNvSpPr>
            <a:spLocks noGrp="1" noChangeArrowheads="1"/>
          </p:cNvSpPr>
          <p:nvPr>
            <p:ph type="body" idx="1"/>
          </p:nvPr>
        </p:nvSpPr>
        <p:spPr>
          <a:xfrm>
            <a:off x="914400" y="1905000"/>
            <a:ext cx="7467600" cy="4114800"/>
          </a:xfrm>
        </p:spPr>
        <p:txBody>
          <a:bodyPr rtlCol="0">
            <a:normAutofit/>
          </a:bodyPr>
          <a:lstStyle/>
          <a:p>
            <a:pPr marL="536575" indent="-536575" fontAlgn="auto">
              <a:spcAft>
                <a:spcPts val="0"/>
              </a:spcAft>
              <a:buFont typeface="Arial" pitchFamily="34" charset="0"/>
              <a:buChar char="•"/>
              <a:defRPr/>
            </a:pPr>
            <a:r>
              <a:rPr lang="fr-FR" dirty="0"/>
              <a:t>La tentative est </a:t>
            </a:r>
            <a:r>
              <a:rPr lang="fr-FR" dirty="0" smtClean="0"/>
              <a:t>punissable</a:t>
            </a:r>
          </a:p>
          <a:p>
            <a:pPr marL="0" indent="0" fontAlgn="auto">
              <a:spcAft>
                <a:spcPts val="0"/>
              </a:spcAft>
              <a:buFont typeface="Arial" pitchFamily="34" charset="0"/>
              <a:buNone/>
              <a:defRPr/>
            </a:pPr>
            <a:endParaRPr lang="fr-FR" dirty="0"/>
          </a:p>
          <a:p>
            <a:pPr marL="536575" indent="-536575" fontAlgn="auto">
              <a:spcAft>
                <a:spcPts val="0"/>
              </a:spcAft>
              <a:buFont typeface="Arial" pitchFamily="34" charset="0"/>
              <a:buChar char="•"/>
              <a:defRPr/>
            </a:pPr>
            <a:r>
              <a:rPr lang="fr-FR" dirty="0"/>
              <a:t>Les personnes morales peuvent être </a:t>
            </a:r>
            <a:r>
              <a:rPr lang="fr-FR" dirty="0" smtClean="0"/>
              <a:t>reconnues</a:t>
            </a:r>
            <a:r>
              <a:rPr lang="fr-FR" dirty="0" smtClean="0">
                <a:solidFill>
                  <a:srgbClr val="FFC000"/>
                </a:solidFill>
              </a:rPr>
              <a:t> </a:t>
            </a:r>
            <a:r>
              <a:rPr lang="fr-FR" dirty="0"/>
              <a:t>pénalement responsables</a:t>
            </a:r>
          </a:p>
          <a:p>
            <a:pPr marL="536575" indent="-536575" fontAlgn="auto">
              <a:spcAft>
                <a:spcPts val="0"/>
              </a:spcAft>
              <a:buFont typeface="Arial" pitchFamily="34" charset="0"/>
              <a:buChar char="•"/>
              <a:defRPr/>
            </a:pPr>
            <a:endParaRPr lang="fr-FR" sz="3200" dirty="0" smtClean="0">
              <a:solidFill>
                <a:srgbClr val="000099"/>
              </a:solidFill>
            </a:endParaRPr>
          </a:p>
        </p:txBody>
      </p:sp>
      <p:sp>
        <p:nvSpPr>
          <p:cNvPr id="25602" name="Rectangle 2051"/>
          <p:cNvSpPr>
            <a:spLocks noGrp="1" noChangeArrowheads="1"/>
          </p:cNvSpPr>
          <p:nvPr>
            <p:ph type="title"/>
          </p:nvPr>
        </p:nvSpPr>
        <p:spPr>
          <a:xfrm>
            <a:off x="463550" y="287338"/>
            <a:ext cx="8382000" cy="1143000"/>
          </a:xfrm>
        </p:spPr>
        <p:txBody>
          <a:bodyPr anchor="b"/>
          <a:lstStyle/>
          <a:p>
            <a:pPr algn="ctr"/>
            <a:r>
              <a:rPr lang="fr-FR" sz="2900" b="1" smtClean="0">
                <a:solidFill>
                  <a:srgbClr val="000099"/>
                </a:solidFill>
                <a:latin typeface="Arial" charset="0"/>
                <a:cs typeface="Arial" charset="0"/>
              </a:rPr>
              <a:t>Précisions</a:t>
            </a:r>
          </a:p>
        </p:txBody>
      </p:sp>
      <p:sp>
        <p:nvSpPr>
          <p:cNvPr id="25603"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1127F6A-20DD-4CBD-8763-D8DB6840480E}" type="slidenum">
              <a:rPr lang="fr-FR" smtClean="0">
                <a:latin typeface="Arial" charset="0"/>
                <a:cs typeface="Arial" charset="0"/>
              </a:rPr>
              <a:pPr fontAlgn="base">
                <a:spcBef>
                  <a:spcPct val="0"/>
                </a:spcBef>
                <a:spcAft>
                  <a:spcPct val="0"/>
                </a:spcAft>
              </a:pPr>
              <a:t>12</a:t>
            </a:fld>
            <a:endParaRPr lang="fr-FR" smtClean="0">
              <a:latin typeface="Arial" charset="0"/>
              <a:cs typeface="Arial" charset="0"/>
            </a:endParaRPr>
          </a:p>
        </p:txBody>
      </p:sp>
      <p:sp>
        <p:nvSpPr>
          <p:cNvPr id="25604"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98728D8F-6DD2-402A-9AF3-DF2023EEF06B}"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25605"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re 1"/>
          <p:cNvSpPr>
            <a:spLocks noGrp="1"/>
          </p:cNvSpPr>
          <p:nvPr>
            <p:ph type="ctrTitle"/>
          </p:nvPr>
        </p:nvSpPr>
        <p:spPr>
          <a:xfrm>
            <a:off x="179388" y="260350"/>
            <a:ext cx="8713787" cy="1470025"/>
          </a:xfrm>
        </p:spPr>
        <p:txBody>
          <a:bodyPr/>
          <a:lstStyle/>
          <a:p>
            <a:pPr algn="ctr"/>
            <a:r>
              <a:rPr lang="fr-FR" b="1" smtClean="0">
                <a:latin typeface="Arial" charset="0"/>
                <a:cs typeface="Arial" charset="0"/>
              </a:rPr>
              <a:t>Circonstances aggravantes</a:t>
            </a:r>
          </a:p>
        </p:txBody>
      </p:sp>
      <p:sp>
        <p:nvSpPr>
          <p:cNvPr id="26626" name="Espace réservé de la date 3"/>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D0FC35A-E378-4BF3-83C7-FBE439FF9FA7}"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26627" name="Espace réservé du pied de page 5"/>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26628" name="Espace réservé du numéro de diapositive 6"/>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19436344-A904-48A4-9412-8DF9D89075A9}" type="slidenum">
              <a:rPr lang="fr-FR">
                <a:latin typeface="Arial" charset="0"/>
                <a:cs typeface="Arial" charset="0"/>
              </a:rPr>
              <a:pPr fontAlgn="base">
                <a:spcBef>
                  <a:spcPct val="0"/>
                </a:spcBef>
                <a:spcAft>
                  <a:spcPct val="0"/>
                </a:spcAft>
              </a:pPr>
              <a:t>13</a:t>
            </a:fld>
            <a:endParaRPr lang="fr-FR">
              <a:latin typeface="Arial" charset="0"/>
              <a:cs typeface="Arial" charset="0"/>
            </a:endParaRPr>
          </a:p>
        </p:txBody>
      </p:sp>
    </p:spTree>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547688" y="708025"/>
            <a:ext cx="8121650" cy="463550"/>
          </a:xfrm>
        </p:spPr>
        <p:txBody>
          <a:bodyPr rtlCol="0">
            <a:normAutofit fontScale="90000"/>
          </a:bodyPr>
          <a:lstStyle/>
          <a:p>
            <a:pPr fontAlgn="auto">
              <a:spcAft>
                <a:spcPts val="0"/>
              </a:spcAft>
              <a:defRPr/>
            </a:pPr>
            <a:r>
              <a:rPr lang="fr-FR" b="1" dirty="0" smtClean="0"/>
              <a:t>Protection </a:t>
            </a:r>
            <a:r>
              <a:rPr lang="fr-FR" b="1" dirty="0"/>
              <a:t>des STAD de données à caractère personnel de l’Etat </a:t>
            </a:r>
            <a:br>
              <a:rPr lang="fr-FR" b="1" dirty="0"/>
            </a:br>
            <a:endParaRPr lang="fr-FR" b="1" dirty="0"/>
          </a:p>
        </p:txBody>
      </p:sp>
      <p:sp>
        <p:nvSpPr>
          <p:cNvPr id="3" name="Espace réservé du contenu 2"/>
          <p:cNvSpPr>
            <a:spLocks noGrp="1"/>
          </p:cNvSpPr>
          <p:nvPr>
            <p:ph idx="1"/>
          </p:nvPr>
        </p:nvSpPr>
        <p:spPr/>
        <p:txBody>
          <a:bodyPr rtlCol="0">
            <a:normAutofit/>
          </a:bodyPr>
          <a:lstStyle/>
          <a:p>
            <a:pPr fontAlgn="auto">
              <a:spcAft>
                <a:spcPts val="0"/>
              </a:spcAft>
              <a:buFont typeface="Arial" pitchFamily="34" charset="0"/>
              <a:buChar char="•"/>
              <a:defRPr/>
            </a:pPr>
            <a:r>
              <a:rPr lang="fr-FR" sz="2400" dirty="0"/>
              <a:t>Accession et maintien </a:t>
            </a:r>
            <a:r>
              <a:rPr lang="fr-FR" sz="2400" dirty="0" smtClean="0"/>
              <a:t>frauduleux : 5 ans 75000 €</a:t>
            </a:r>
          </a:p>
          <a:p>
            <a:pPr fontAlgn="auto">
              <a:spcAft>
                <a:spcPts val="0"/>
              </a:spcAft>
              <a:buFont typeface="Arial" pitchFamily="34" charset="0"/>
              <a:buChar char="•"/>
              <a:defRPr/>
            </a:pPr>
            <a:endParaRPr lang="fr-FR" sz="2400" dirty="0" smtClean="0"/>
          </a:p>
          <a:p>
            <a:pPr fontAlgn="auto">
              <a:spcAft>
                <a:spcPts val="0"/>
              </a:spcAft>
              <a:buFont typeface="Arial" pitchFamily="34" charset="0"/>
              <a:buChar char="•"/>
              <a:defRPr/>
            </a:pPr>
            <a:r>
              <a:rPr lang="fr-FR" sz="2400" dirty="0"/>
              <a:t>Entrave au </a:t>
            </a:r>
            <a:r>
              <a:rPr lang="fr-FR" sz="2400" dirty="0" smtClean="0"/>
              <a:t>fonctionnement: 7 ans 100 000 €</a:t>
            </a:r>
          </a:p>
          <a:p>
            <a:pPr fontAlgn="auto">
              <a:spcAft>
                <a:spcPts val="0"/>
              </a:spcAft>
              <a:buFont typeface="Arial" pitchFamily="34" charset="0"/>
              <a:buChar char="•"/>
              <a:defRPr/>
            </a:pPr>
            <a:endParaRPr lang="fr-FR" sz="2400" dirty="0" smtClean="0"/>
          </a:p>
          <a:p>
            <a:pPr fontAlgn="auto">
              <a:spcAft>
                <a:spcPts val="0"/>
              </a:spcAft>
              <a:buFont typeface="Arial" pitchFamily="34" charset="0"/>
              <a:buChar char="•"/>
              <a:defRPr/>
            </a:pPr>
            <a:r>
              <a:rPr lang="fr-FR" sz="2400" dirty="0"/>
              <a:t>Introduction, extraction, détention, reproduction, </a:t>
            </a:r>
            <a:r>
              <a:rPr lang="fr-FR" sz="2400" dirty="0" smtClean="0"/>
              <a:t>transmission: 7 ans 100 000 €</a:t>
            </a:r>
          </a:p>
          <a:p>
            <a:pPr fontAlgn="auto">
              <a:spcAft>
                <a:spcPts val="0"/>
              </a:spcAft>
              <a:buFont typeface="Arial" pitchFamily="34" charset="0"/>
              <a:buChar char="•"/>
              <a:defRPr/>
            </a:pPr>
            <a:endParaRPr lang="fr-FR" sz="2400" dirty="0"/>
          </a:p>
          <a:p>
            <a:pPr marL="0" indent="0" fontAlgn="auto">
              <a:spcAft>
                <a:spcPts val="0"/>
              </a:spcAft>
              <a:buFont typeface="Arial" pitchFamily="34" charset="0"/>
              <a:buNone/>
              <a:defRPr/>
            </a:pPr>
            <a:r>
              <a:rPr lang="fr-FR" sz="2400" dirty="0" smtClean="0"/>
              <a:t>(</a:t>
            </a:r>
            <a:r>
              <a:rPr lang="fr-FR" sz="2400" dirty="0" err="1" smtClean="0"/>
              <a:t>C.Pénal</a:t>
            </a:r>
            <a:r>
              <a:rPr lang="fr-FR" sz="2400" dirty="0" smtClean="0"/>
              <a:t> </a:t>
            </a:r>
            <a:r>
              <a:rPr lang="fr-FR" sz="2400" dirty="0"/>
              <a:t>art. 323-1 à </a:t>
            </a:r>
            <a:r>
              <a:rPr lang="fr-FR" sz="2400" dirty="0" smtClean="0"/>
              <a:t>323-3)</a:t>
            </a:r>
            <a:endParaRPr lang="fr-FR" sz="2400" dirty="0"/>
          </a:p>
          <a:p>
            <a:pPr fontAlgn="auto">
              <a:spcAft>
                <a:spcPts val="0"/>
              </a:spcAft>
              <a:buFont typeface="Arial" pitchFamily="34" charset="0"/>
              <a:buChar char="•"/>
              <a:defRPr/>
            </a:pPr>
            <a:endParaRPr lang="fr-FR" dirty="0"/>
          </a:p>
          <a:p>
            <a:pPr fontAlgn="auto">
              <a:spcAft>
                <a:spcPts val="0"/>
              </a:spcAft>
              <a:buFont typeface="Arial" pitchFamily="34" charset="0"/>
              <a:buChar char="•"/>
              <a:defRPr/>
            </a:pPr>
            <a:endParaRPr lang="fr-FR" dirty="0" smtClean="0"/>
          </a:p>
          <a:p>
            <a:pPr fontAlgn="auto">
              <a:spcAft>
                <a:spcPts val="0"/>
              </a:spcAft>
              <a:buFont typeface="Arial" pitchFamily="34" charset="0"/>
              <a:buChar char="•"/>
              <a:defRPr/>
            </a:pPr>
            <a:endParaRPr lang="fr-FR" dirty="0"/>
          </a:p>
          <a:p>
            <a:pPr fontAlgn="auto">
              <a:spcAft>
                <a:spcPts val="0"/>
              </a:spcAft>
              <a:buFont typeface="Arial" pitchFamily="34" charset="0"/>
              <a:buChar char="•"/>
              <a:defRPr/>
            </a:pPr>
            <a:endParaRPr lang="fr-FR" dirty="0"/>
          </a:p>
        </p:txBody>
      </p:sp>
      <p:sp>
        <p:nvSpPr>
          <p:cNvPr id="27651" name="Espace réservé du numéro de diapositive 6"/>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E0B4DEF-8E38-4B8C-92E1-715EC7305FBD}" type="slidenum">
              <a:rPr lang="fr-FR" smtClean="0">
                <a:latin typeface="Arial" charset="0"/>
                <a:cs typeface="Arial" charset="0"/>
              </a:rPr>
              <a:pPr fontAlgn="base">
                <a:spcBef>
                  <a:spcPct val="0"/>
                </a:spcBef>
                <a:spcAft>
                  <a:spcPct val="0"/>
                </a:spcAft>
              </a:pPr>
              <a:t>14</a:t>
            </a:fld>
            <a:endParaRPr lang="fr-FR" smtClean="0">
              <a:latin typeface="Arial" charset="0"/>
              <a:cs typeface="Arial" charset="0"/>
            </a:endParaRPr>
          </a:p>
        </p:txBody>
      </p:sp>
      <p:sp>
        <p:nvSpPr>
          <p:cNvPr id="27652" name="Espace réservé de la date 7"/>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CCEC134-9628-46FF-959F-99E3963F5CE7}"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27653" name="Espace réservé du pied de page 8"/>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re 1"/>
          <p:cNvSpPr>
            <a:spLocks noGrp="1"/>
          </p:cNvSpPr>
          <p:nvPr>
            <p:ph type="title"/>
          </p:nvPr>
        </p:nvSpPr>
        <p:spPr/>
        <p:txBody>
          <a:bodyPr/>
          <a:lstStyle/>
          <a:p>
            <a:r>
              <a:rPr lang="fr-FR" b="1" smtClean="0">
                <a:latin typeface="Arial" charset="0"/>
                <a:cs typeface="Arial" charset="0"/>
              </a:rPr>
              <a:t>Bande organisée</a:t>
            </a:r>
            <a:br>
              <a:rPr lang="fr-FR" b="1" smtClean="0">
                <a:latin typeface="Arial" charset="0"/>
                <a:cs typeface="Arial" charset="0"/>
              </a:rPr>
            </a:br>
            <a:endParaRPr lang="fr-FR" b="1" smtClean="0">
              <a:latin typeface="Arial" charset="0"/>
              <a:cs typeface="Arial" charset="0"/>
            </a:endParaRPr>
          </a:p>
        </p:txBody>
      </p:sp>
      <p:sp>
        <p:nvSpPr>
          <p:cNvPr id="3" name="Espace réservé du contenu 2"/>
          <p:cNvSpPr>
            <a:spLocks noGrp="1"/>
          </p:cNvSpPr>
          <p:nvPr>
            <p:ph idx="1"/>
          </p:nvPr>
        </p:nvSpPr>
        <p:spPr/>
        <p:txBody>
          <a:bodyPr rtlCol="0">
            <a:normAutofit/>
          </a:bodyPr>
          <a:lstStyle/>
          <a:p>
            <a:pPr fontAlgn="auto">
              <a:spcAft>
                <a:spcPts val="0"/>
              </a:spcAft>
              <a:buFont typeface="Arial" pitchFamily="34" charset="0"/>
              <a:buChar char="•"/>
              <a:defRPr/>
            </a:pPr>
            <a:r>
              <a:rPr lang="fr-FR" dirty="0" smtClean="0"/>
              <a:t>Atteintes aux STAD </a:t>
            </a:r>
            <a:r>
              <a:rPr lang="fr-FR" dirty="0"/>
              <a:t>de données à caractère </a:t>
            </a:r>
            <a:r>
              <a:rPr lang="fr-FR" dirty="0" smtClean="0"/>
              <a:t>personnel de l’Etat en bande organisée: </a:t>
            </a:r>
          </a:p>
          <a:p>
            <a:pPr lvl="1" fontAlgn="auto">
              <a:spcAft>
                <a:spcPts val="0"/>
              </a:spcAft>
              <a:buFont typeface="Arial" pitchFamily="34" charset="0"/>
              <a:buChar char="–"/>
              <a:defRPr/>
            </a:pPr>
            <a:r>
              <a:rPr lang="fr-FR" dirty="0" smtClean="0"/>
              <a:t>10 ans 150 </a:t>
            </a:r>
            <a:r>
              <a:rPr lang="fr-FR" dirty="0"/>
              <a:t>000 </a:t>
            </a:r>
            <a:r>
              <a:rPr lang="fr-FR" dirty="0" smtClean="0"/>
              <a:t>€</a:t>
            </a:r>
          </a:p>
          <a:p>
            <a:pPr marL="534988" lvl="1" indent="0" fontAlgn="auto">
              <a:spcAft>
                <a:spcPts val="0"/>
              </a:spcAft>
              <a:buFont typeface="Arial" pitchFamily="34" charset="0"/>
              <a:buNone/>
              <a:defRPr/>
            </a:pPr>
            <a:r>
              <a:rPr lang="fr-FR" dirty="0"/>
              <a:t>(</a:t>
            </a:r>
            <a:r>
              <a:rPr lang="fr-FR" dirty="0" err="1" smtClean="0"/>
              <a:t>C.Pénal</a:t>
            </a:r>
            <a:r>
              <a:rPr lang="fr-FR" dirty="0" smtClean="0"/>
              <a:t> </a:t>
            </a:r>
            <a:r>
              <a:rPr lang="fr-FR" dirty="0"/>
              <a:t>art. </a:t>
            </a:r>
            <a:r>
              <a:rPr lang="fr-FR" dirty="0" smtClean="0"/>
              <a:t>323-4-1)</a:t>
            </a:r>
          </a:p>
          <a:p>
            <a:pPr marL="534988" lvl="1" indent="0" fontAlgn="auto">
              <a:spcAft>
                <a:spcPts val="0"/>
              </a:spcAft>
              <a:buFont typeface="Arial" pitchFamily="34" charset="0"/>
              <a:buNone/>
              <a:defRPr/>
            </a:pPr>
            <a:endParaRPr lang="fr-FR" dirty="0"/>
          </a:p>
          <a:p>
            <a:pPr marL="534988" lvl="1" indent="0" fontAlgn="auto">
              <a:spcAft>
                <a:spcPts val="0"/>
              </a:spcAft>
              <a:buFont typeface="Arial" pitchFamily="34" charset="0"/>
              <a:buNone/>
              <a:defRPr/>
            </a:pPr>
            <a:r>
              <a:rPr lang="fr-FR" dirty="0" smtClean="0"/>
              <a:t>Les STAD des collectivités locales ne sont pas visées. </a:t>
            </a:r>
            <a:endParaRPr lang="fr-FR" dirty="0"/>
          </a:p>
          <a:p>
            <a:pPr fontAlgn="auto">
              <a:spcAft>
                <a:spcPts val="0"/>
              </a:spcAft>
              <a:buFont typeface="Arial" pitchFamily="34" charset="0"/>
              <a:buChar char="•"/>
              <a:defRPr/>
            </a:pPr>
            <a:endParaRPr lang="fr-FR" dirty="0"/>
          </a:p>
          <a:p>
            <a:pPr fontAlgn="auto">
              <a:spcAft>
                <a:spcPts val="0"/>
              </a:spcAft>
              <a:buFont typeface="Arial" pitchFamily="34" charset="0"/>
              <a:buChar char="•"/>
              <a:defRPr/>
            </a:pPr>
            <a:endParaRPr lang="fr-FR" dirty="0"/>
          </a:p>
          <a:p>
            <a:pPr fontAlgn="auto">
              <a:spcAft>
                <a:spcPts val="0"/>
              </a:spcAft>
              <a:buFont typeface="Arial" pitchFamily="34" charset="0"/>
              <a:buChar char="•"/>
              <a:defRPr/>
            </a:pPr>
            <a:endParaRPr lang="fr-FR" dirty="0"/>
          </a:p>
        </p:txBody>
      </p:sp>
      <p:sp>
        <p:nvSpPr>
          <p:cNvPr id="28675" name="Espace réservé du numéro de diapositive 6"/>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6D70228-FDE2-469C-A1E3-FE3F93910505}" type="slidenum">
              <a:rPr lang="fr-FR" smtClean="0">
                <a:latin typeface="Arial" charset="0"/>
                <a:cs typeface="Arial" charset="0"/>
              </a:rPr>
              <a:pPr fontAlgn="base">
                <a:spcBef>
                  <a:spcPct val="0"/>
                </a:spcBef>
                <a:spcAft>
                  <a:spcPct val="0"/>
                </a:spcAft>
              </a:pPr>
              <a:t>15</a:t>
            </a:fld>
            <a:endParaRPr lang="fr-FR" smtClean="0">
              <a:latin typeface="Arial" charset="0"/>
              <a:cs typeface="Arial" charset="0"/>
            </a:endParaRPr>
          </a:p>
        </p:txBody>
      </p:sp>
      <p:sp>
        <p:nvSpPr>
          <p:cNvPr id="28676" name="Espace réservé de la date 7"/>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F95CCBC-9961-48F7-A1F8-0366F67C1D9B}"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28677" name="Espace réservé du pied de page 8"/>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re 1"/>
          <p:cNvSpPr>
            <a:spLocks noGrp="1"/>
          </p:cNvSpPr>
          <p:nvPr>
            <p:ph type="ctrTitle"/>
          </p:nvPr>
        </p:nvSpPr>
        <p:spPr>
          <a:xfrm>
            <a:off x="179388" y="260350"/>
            <a:ext cx="8713787" cy="1470025"/>
          </a:xfrm>
        </p:spPr>
        <p:txBody>
          <a:bodyPr/>
          <a:lstStyle/>
          <a:p>
            <a:pPr algn="ctr"/>
            <a:r>
              <a:rPr lang="fr-FR" b="1" smtClean="0">
                <a:latin typeface="Arial" charset="0"/>
                <a:cs typeface="Arial" charset="0"/>
              </a:rPr>
              <a:t>Les exceptions</a:t>
            </a:r>
          </a:p>
        </p:txBody>
      </p:sp>
      <p:sp>
        <p:nvSpPr>
          <p:cNvPr id="29698"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B1314AF-F619-46BB-AED5-491B915CD308}"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29699" name="Espace réservé du pied de page 5"/>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29700" name="Espace réservé du numéro de diapositive 6"/>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B8FC3CB-EEF0-48DB-B1C4-0C30EFD851B7}" type="slidenum">
              <a:rPr lang="fr-FR">
                <a:latin typeface="Arial" charset="0"/>
                <a:cs typeface="Arial" charset="0"/>
              </a:rPr>
              <a:pPr fontAlgn="base">
                <a:spcBef>
                  <a:spcPct val="0"/>
                </a:spcBef>
                <a:spcAft>
                  <a:spcPct val="0"/>
                </a:spcAft>
              </a:pPr>
              <a:t>16</a:t>
            </a:fld>
            <a:endParaRPr lang="fr-FR">
              <a:latin typeface="Arial" charset="0"/>
              <a:cs typeface="Arial" charset="0"/>
            </a:endParaRPr>
          </a:p>
        </p:txBody>
      </p:sp>
    </p:spTree>
  </p:cSld>
  <p:clrMapOvr>
    <a:masterClrMapping/>
  </p:clrMapOvr>
  <p:transition>
    <p:rand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normAutofit fontScale="90000"/>
          </a:bodyPr>
          <a:lstStyle/>
          <a:p>
            <a:pPr fontAlgn="auto">
              <a:spcAft>
                <a:spcPts val="0"/>
              </a:spcAft>
              <a:defRPr/>
            </a:pPr>
            <a:r>
              <a:rPr lang="fr-FR" b="1" dirty="0" smtClean="0"/>
              <a:t>Principe du motif légitime excluant l’infraction</a:t>
            </a:r>
            <a:r>
              <a:rPr lang="fr-FR" dirty="0" smtClean="0"/>
              <a:t/>
            </a:r>
            <a:br>
              <a:rPr lang="fr-FR" dirty="0" smtClean="0"/>
            </a:br>
            <a:r>
              <a:rPr lang="fr-FR" sz="2800" dirty="0" err="1" smtClean="0"/>
              <a:t>C.Pénal</a:t>
            </a:r>
            <a:r>
              <a:rPr lang="fr-FR" sz="2800" dirty="0" smtClean="0"/>
              <a:t> art. 323-3-1</a:t>
            </a:r>
            <a:endParaRPr lang="fr-FR" sz="2800" dirty="0"/>
          </a:p>
        </p:txBody>
      </p:sp>
      <p:graphicFrame>
        <p:nvGraphicFramePr>
          <p:cNvPr id="7" name="Espace réservé du contenu 6"/>
          <p:cNvGraphicFramePr>
            <a:graphicFrameLocks noGrp="1"/>
          </p:cNvGraphicFramePr>
          <p:nvPr>
            <p:ph idx="1"/>
          </p:nvPr>
        </p:nvGraphicFramePr>
        <p:xfrm>
          <a:off x="1395046" y="1078523"/>
          <a:ext cx="8323385" cy="49934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0723"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0E15DA9-7104-49CD-8487-25CC3EAA6193}" type="slidenum">
              <a:rPr lang="fr-FR" smtClean="0">
                <a:latin typeface="Arial" charset="0"/>
                <a:cs typeface="Arial" charset="0"/>
              </a:rPr>
              <a:pPr fontAlgn="base">
                <a:spcBef>
                  <a:spcPct val="0"/>
                </a:spcBef>
                <a:spcAft>
                  <a:spcPct val="0"/>
                </a:spcAft>
              </a:pPr>
              <a:t>17</a:t>
            </a:fld>
            <a:endParaRPr lang="fr-FR" smtClean="0">
              <a:latin typeface="Arial" charset="0"/>
              <a:cs typeface="Arial" charset="0"/>
            </a:endParaRPr>
          </a:p>
        </p:txBody>
      </p:sp>
      <p:sp>
        <p:nvSpPr>
          <p:cNvPr id="30724" name="Espace réservé de la date 7"/>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FF7DBD8-59A4-494F-AE1A-E1AB5335BEFC}"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30725" name="Espace réservé du pied de page 8"/>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re 1"/>
          <p:cNvSpPr>
            <a:spLocks noGrp="1"/>
          </p:cNvSpPr>
          <p:nvPr>
            <p:ph type="title"/>
          </p:nvPr>
        </p:nvSpPr>
        <p:spPr/>
        <p:txBody>
          <a:bodyPr/>
          <a:lstStyle/>
          <a:p>
            <a:r>
              <a:rPr lang="fr-FR" b="1" smtClean="0">
                <a:latin typeface="Arial" charset="0"/>
                <a:cs typeface="Arial" charset="0"/>
              </a:rPr>
              <a:t>Recherches &amp; sécurité informatique</a:t>
            </a:r>
          </a:p>
        </p:txBody>
      </p:sp>
      <p:sp>
        <p:nvSpPr>
          <p:cNvPr id="3" name="Espace réservé du contenu 2"/>
          <p:cNvSpPr>
            <a:spLocks noGrp="1"/>
          </p:cNvSpPr>
          <p:nvPr>
            <p:ph idx="1"/>
          </p:nvPr>
        </p:nvSpPr>
        <p:spPr/>
        <p:txBody>
          <a:bodyPr rtlCol="0">
            <a:normAutofit/>
          </a:bodyPr>
          <a:lstStyle/>
          <a:p>
            <a:pPr fontAlgn="auto">
              <a:spcAft>
                <a:spcPts val="0"/>
              </a:spcAft>
              <a:buFont typeface="Arial" pitchFamily="34" charset="0"/>
              <a:buChar char="•"/>
              <a:defRPr/>
            </a:pPr>
            <a:r>
              <a:rPr lang="fr-FR" dirty="0" err="1"/>
              <a:t>C.Pénal</a:t>
            </a:r>
            <a:r>
              <a:rPr lang="fr-FR" dirty="0"/>
              <a:t> art. </a:t>
            </a:r>
            <a:r>
              <a:rPr lang="fr-FR" dirty="0" smtClean="0"/>
              <a:t>323-3-1 introduit par loi 18 12 2013</a:t>
            </a:r>
          </a:p>
          <a:p>
            <a:pPr fontAlgn="auto">
              <a:spcAft>
                <a:spcPts val="0"/>
              </a:spcAft>
              <a:buFont typeface="Arial" pitchFamily="34" charset="0"/>
              <a:buChar char="•"/>
              <a:defRPr/>
            </a:pPr>
            <a:r>
              <a:rPr lang="fr-FR" dirty="0" smtClean="0"/>
              <a:t>Favorise le développement de nouveaux outils de prévention et de preuve:</a:t>
            </a:r>
            <a:endParaRPr lang="fr-FR" dirty="0"/>
          </a:p>
          <a:p>
            <a:pPr marL="0" indent="0" fontAlgn="auto">
              <a:spcAft>
                <a:spcPts val="0"/>
              </a:spcAft>
              <a:buFont typeface="Arial" pitchFamily="34" charset="0"/>
              <a:buNone/>
              <a:defRPr/>
            </a:pPr>
            <a:r>
              <a:rPr lang="fr-FR" dirty="0" smtClean="0"/>
              <a:t>- Tests d’intrusion</a:t>
            </a:r>
          </a:p>
          <a:p>
            <a:pPr marL="0" indent="0" fontAlgn="auto">
              <a:spcAft>
                <a:spcPts val="0"/>
              </a:spcAft>
              <a:buFont typeface="Arial" pitchFamily="34" charset="0"/>
              <a:buNone/>
              <a:defRPr/>
            </a:pPr>
            <a:r>
              <a:rPr lang="fr-FR" dirty="0" smtClean="0"/>
              <a:t>- Tests d’extraction </a:t>
            </a:r>
          </a:p>
          <a:p>
            <a:pPr marL="0" indent="0" fontAlgn="auto">
              <a:spcAft>
                <a:spcPts val="0"/>
              </a:spcAft>
              <a:buFont typeface="Arial" pitchFamily="34" charset="0"/>
              <a:buNone/>
              <a:defRPr/>
            </a:pPr>
            <a:r>
              <a:rPr lang="fr-FR" dirty="0" smtClean="0"/>
              <a:t>- Tests de reproduction et Tags de reproduction</a:t>
            </a:r>
          </a:p>
          <a:p>
            <a:pPr marL="0" indent="0" fontAlgn="auto">
              <a:spcAft>
                <a:spcPts val="0"/>
              </a:spcAft>
              <a:buFont typeface="Arial" pitchFamily="34" charset="0"/>
              <a:buNone/>
              <a:defRPr/>
            </a:pPr>
            <a:r>
              <a:rPr lang="fr-FR" dirty="0" smtClean="0"/>
              <a:t>- Tests et filtrage en cas de transmission …</a:t>
            </a:r>
          </a:p>
          <a:p>
            <a:pPr fontAlgn="auto">
              <a:spcAft>
                <a:spcPts val="0"/>
              </a:spcAft>
              <a:buFont typeface="Arial" pitchFamily="34" charset="0"/>
              <a:buChar char="•"/>
              <a:defRPr/>
            </a:pPr>
            <a:endParaRPr lang="fr-FR" dirty="0" smtClean="0"/>
          </a:p>
        </p:txBody>
      </p:sp>
      <p:sp>
        <p:nvSpPr>
          <p:cNvPr id="31747" name="Espace réservé du numéro de diapositive 6"/>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784D46F-BF32-4842-8D6F-B4A97FFA1054}" type="slidenum">
              <a:rPr lang="fr-FR" smtClean="0">
                <a:latin typeface="Arial" charset="0"/>
                <a:cs typeface="Arial" charset="0"/>
              </a:rPr>
              <a:pPr fontAlgn="base">
                <a:spcBef>
                  <a:spcPct val="0"/>
                </a:spcBef>
                <a:spcAft>
                  <a:spcPct val="0"/>
                </a:spcAft>
              </a:pPr>
              <a:t>18</a:t>
            </a:fld>
            <a:endParaRPr lang="fr-FR" smtClean="0">
              <a:latin typeface="Arial" charset="0"/>
              <a:cs typeface="Arial" charset="0"/>
            </a:endParaRPr>
          </a:p>
        </p:txBody>
      </p:sp>
      <p:sp>
        <p:nvSpPr>
          <p:cNvPr id="31748" name="Espace réservé de la date 7"/>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9E78AF8-8580-4343-92D9-8EB7D4C92522}"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31749" name="Espace réservé du pied de page 8"/>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re 4"/>
          <p:cNvSpPr>
            <a:spLocks noGrp="1"/>
          </p:cNvSpPr>
          <p:nvPr>
            <p:ph type="title"/>
          </p:nvPr>
        </p:nvSpPr>
        <p:spPr/>
        <p:txBody>
          <a:bodyPr/>
          <a:lstStyle/>
          <a:p>
            <a:r>
              <a:rPr lang="fr-FR" b="1" smtClean="0">
                <a:latin typeface="Arial" charset="0"/>
                <a:cs typeface="Arial" charset="0"/>
              </a:rPr>
              <a:t>Des infractions spéciales</a:t>
            </a:r>
          </a:p>
        </p:txBody>
      </p:sp>
      <p:graphicFrame>
        <p:nvGraphicFramePr>
          <p:cNvPr id="7" name="Espace réservé du contenu 6"/>
          <p:cNvGraphicFramePr>
            <a:graphicFrameLocks noGrp="1"/>
          </p:cNvGraphicFramePr>
          <p:nvPr>
            <p:ph idx="1"/>
          </p:nvPr>
        </p:nvGraphicFramePr>
        <p:xfrm>
          <a:off x="457200" y="158115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2771" name="Espace réservé du numéro de diapositive 1"/>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FD529BE-E53F-43FA-808D-C3756FF4738D}" type="slidenum">
              <a:rPr lang="fr-FR" smtClean="0">
                <a:latin typeface="Arial" charset="0"/>
                <a:cs typeface="Arial" charset="0"/>
              </a:rPr>
              <a:pPr fontAlgn="base">
                <a:spcBef>
                  <a:spcPct val="0"/>
                </a:spcBef>
                <a:spcAft>
                  <a:spcPct val="0"/>
                </a:spcAft>
              </a:pPr>
              <a:t>19</a:t>
            </a:fld>
            <a:endParaRPr lang="fr-FR" smtClean="0">
              <a:latin typeface="Arial" charset="0"/>
              <a:cs typeface="Arial" charset="0"/>
            </a:endParaRPr>
          </a:p>
        </p:txBody>
      </p:sp>
      <p:sp>
        <p:nvSpPr>
          <p:cNvPr id="32772" name="Espace réservé de la date 2"/>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C84E5C4-F3C3-478B-868F-D668CA6AD02D}"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32773" name="Espace réservé du pied de page 5"/>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2"/>
          <p:cNvSpPr>
            <a:spLocks noGrp="1" noChangeArrowheads="1"/>
          </p:cNvSpPr>
          <p:nvPr>
            <p:ph type="title"/>
          </p:nvPr>
        </p:nvSpPr>
        <p:spPr>
          <a:xfrm>
            <a:off x="506413" y="609600"/>
            <a:ext cx="8216900" cy="581025"/>
          </a:xfrm>
        </p:spPr>
        <p:txBody>
          <a:bodyPr/>
          <a:lstStyle/>
          <a:p>
            <a:pPr algn="ctr"/>
            <a:r>
              <a:rPr lang="fr-FR" sz="2900" b="1" smtClean="0">
                <a:latin typeface="Arial" charset="0"/>
                <a:cs typeface="Arial" charset="0"/>
              </a:rPr>
              <a:t>Quelques mots… d’introduction</a:t>
            </a:r>
          </a:p>
        </p:txBody>
      </p:sp>
      <p:sp>
        <p:nvSpPr>
          <p:cNvPr id="12290" name="Rectangle 3"/>
          <p:cNvSpPr>
            <a:spLocks noGrp="1" noChangeArrowheads="1"/>
          </p:cNvSpPr>
          <p:nvPr>
            <p:ph type="body" idx="1"/>
          </p:nvPr>
        </p:nvSpPr>
        <p:spPr>
          <a:xfrm>
            <a:off x="703263" y="1557338"/>
            <a:ext cx="8229600" cy="4525962"/>
          </a:xfrm>
        </p:spPr>
        <p:txBody>
          <a:bodyPr/>
          <a:lstStyle/>
          <a:p>
            <a:r>
              <a:rPr lang="fr-FR" smtClean="0">
                <a:latin typeface="Arial" charset="0"/>
                <a:cs typeface="Arial" charset="0"/>
              </a:rPr>
              <a:t> Contexte = Un droit de la SSI en mouvement </a:t>
            </a:r>
          </a:p>
          <a:p>
            <a:r>
              <a:rPr lang="fr-FR" smtClean="0">
                <a:latin typeface="Arial" charset="0"/>
                <a:cs typeface="Arial" charset="0"/>
              </a:rPr>
              <a:t> Enjeu = La protection des données et ne pas rater le train</a:t>
            </a:r>
          </a:p>
          <a:p>
            <a:r>
              <a:rPr lang="fr-FR" smtClean="0">
                <a:latin typeface="Arial" charset="0"/>
                <a:cs typeface="Arial" charset="0"/>
              </a:rPr>
              <a:t> Défi = Prendre celui d’avant </a:t>
            </a:r>
          </a:p>
          <a:p>
            <a:r>
              <a:rPr lang="fr-FR" smtClean="0">
                <a:latin typeface="Arial" charset="0"/>
                <a:cs typeface="Arial" charset="0"/>
              </a:rPr>
              <a:t> Actualité : Lutte renforcée contre le terrorisme et la contrefaçon</a:t>
            </a:r>
          </a:p>
          <a:p>
            <a:endParaRPr lang="fr-FR" smtClean="0">
              <a:latin typeface="Arial" charset="0"/>
              <a:cs typeface="Arial" charset="0"/>
            </a:endParaRPr>
          </a:p>
        </p:txBody>
      </p:sp>
      <p:sp>
        <p:nvSpPr>
          <p:cNvPr id="12291"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C052804-987F-412A-AB59-A86F923D0B2A}" type="slidenum">
              <a:rPr lang="fr-FR" smtClean="0">
                <a:latin typeface="Arial" charset="0"/>
                <a:cs typeface="Arial" charset="0"/>
              </a:rPr>
              <a:pPr fontAlgn="base">
                <a:spcBef>
                  <a:spcPct val="0"/>
                </a:spcBef>
                <a:spcAft>
                  <a:spcPct val="0"/>
                </a:spcAft>
              </a:pPr>
              <a:t>2</a:t>
            </a:fld>
            <a:endParaRPr lang="fr-FR" smtClean="0">
              <a:latin typeface="Arial" charset="0"/>
              <a:cs typeface="Arial" charset="0"/>
            </a:endParaRPr>
          </a:p>
        </p:txBody>
      </p:sp>
      <p:sp>
        <p:nvSpPr>
          <p:cNvPr id="12292"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36C7210-FD16-4937-8AE9-2A0CC8602F5D}"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12293"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random/>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3" name="Picture 2" descr="T:\ALAIN BENSOUSSAN SELAS\BIBLIOTHEQUE ELECTRONIQUE\BASE DES IMAGES\Image\Legal law concept image gavel screen display©Paul Hill_Fotolia.jpg"/>
          <p:cNvPicPr>
            <a:picLocks noChangeAspect="1" noChangeArrowheads="1"/>
          </p:cNvPicPr>
          <p:nvPr/>
        </p:nvPicPr>
        <p:blipFill>
          <a:blip r:embed="rId2"/>
          <a:srcRect/>
          <a:stretch>
            <a:fillRect/>
          </a:stretch>
        </p:blipFill>
        <p:spPr bwMode="auto">
          <a:xfrm>
            <a:off x="280988" y="1135063"/>
            <a:ext cx="8369300" cy="4829175"/>
          </a:xfrm>
          <a:prstGeom prst="rect">
            <a:avLst/>
          </a:prstGeom>
          <a:noFill/>
          <a:ln w="9525">
            <a:noFill/>
            <a:miter lim="800000"/>
            <a:headEnd/>
            <a:tailEnd/>
          </a:ln>
        </p:spPr>
      </p:pic>
      <p:sp>
        <p:nvSpPr>
          <p:cNvPr id="33794" name="Titre 1"/>
          <p:cNvSpPr>
            <a:spLocks noGrp="1"/>
          </p:cNvSpPr>
          <p:nvPr>
            <p:ph type="title"/>
          </p:nvPr>
        </p:nvSpPr>
        <p:spPr>
          <a:xfrm>
            <a:off x="420688" y="188913"/>
            <a:ext cx="8229600" cy="1143000"/>
          </a:xfrm>
        </p:spPr>
        <p:txBody>
          <a:bodyPr/>
          <a:lstStyle/>
          <a:p>
            <a:r>
              <a:rPr lang="fr-FR" b="1" smtClean="0">
                <a:latin typeface="Arial" charset="0"/>
                <a:cs typeface="Arial" charset="0"/>
              </a:rPr>
              <a:t>Une première pour l’usurpation d’identité numérique </a:t>
            </a:r>
            <a:r>
              <a:rPr lang="fr-FR" sz="2400" b="1" i="1" smtClean="0">
                <a:latin typeface="Arial" charset="0"/>
                <a:cs typeface="Arial" charset="0"/>
              </a:rPr>
              <a:t>(T. Cor. Paris 18 12 2014)</a:t>
            </a:r>
          </a:p>
        </p:txBody>
      </p:sp>
      <p:sp>
        <p:nvSpPr>
          <p:cNvPr id="3" name="Espace réservé du contenu 2"/>
          <p:cNvSpPr>
            <a:spLocks noGrp="1"/>
          </p:cNvSpPr>
          <p:nvPr>
            <p:ph idx="1"/>
          </p:nvPr>
        </p:nvSpPr>
        <p:spPr>
          <a:xfrm>
            <a:off x="323850" y="1254125"/>
            <a:ext cx="8229600" cy="4406900"/>
          </a:xfrm>
        </p:spPr>
        <p:txBody>
          <a:bodyPr rtlCol="0">
            <a:normAutofit/>
          </a:bodyPr>
          <a:lstStyle/>
          <a:p>
            <a:pPr fontAlgn="auto">
              <a:spcAft>
                <a:spcPts val="0"/>
              </a:spcAft>
              <a:buFont typeface="Arial" panose="020B0604020202020204" pitchFamily="34" charset="0"/>
              <a:buChar char="•"/>
              <a:defRPr/>
            </a:pPr>
            <a:r>
              <a:rPr lang="fr-FR" sz="2000" dirty="0" smtClean="0">
                <a:solidFill>
                  <a:schemeClr val="tx1"/>
                </a:solidFill>
              </a:rPr>
              <a:t>Utilisation d’une faille de sécurité du site</a:t>
            </a:r>
          </a:p>
          <a:p>
            <a:pPr fontAlgn="auto">
              <a:spcAft>
                <a:spcPts val="0"/>
              </a:spcAft>
              <a:buFont typeface="Arial" panose="020B0604020202020204" pitchFamily="34" charset="0"/>
              <a:buChar char="•"/>
              <a:defRPr/>
            </a:pPr>
            <a:r>
              <a:rPr lang="fr-FR" sz="2000" dirty="0" smtClean="0">
                <a:solidFill>
                  <a:schemeClr val="tx1"/>
                </a:solidFill>
              </a:rPr>
              <a:t>Publication de communiqués sexistes et dégradants</a:t>
            </a:r>
          </a:p>
          <a:p>
            <a:pPr fontAlgn="auto">
              <a:spcAft>
                <a:spcPts val="0"/>
              </a:spcAft>
              <a:buFont typeface="Arial" panose="020B0604020202020204" pitchFamily="34" charset="0"/>
              <a:buChar char="•"/>
              <a:defRPr/>
            </a:pPr>
            <a:r>
              <a:rPr lang="fr-FR" sz="2000" dirty="0" smtClean="0">
                <a:solidFill>
                  <a:schemeClr val="tx1"/>
                </a:solidFill>
              </a:rPr>
              <a:t>Confusion entre les deux sites</a:t>
            </a:r>
          </a:p>
          <a:p>
            <a:pPr marL="0" indent="0" fontAlgn="auto">
              <a:spcAft>
                <a:spcPts val="0"/>
              </a:spcAft>
              <a:buFont typeface="Arial" pitchFamily="34" charset="0"/>
              <a:buNone/>
              <a:defRPr/>
            </a:pPr>
            <a:endParaRPr lang="fr-FR" sz="2000" dirty="0" smtClean="0">
              <a:solidFill>
                <a:schemeClr val="tx1"/>
              </a:solidFill>
            </a:endParaRPr>
          </a:p>
          <a:p>
            <a:pPr marL="0" indent="0" fontAlgn="auto">
              <a:spcAft>
                <a:spcPts val="0"/>
              </a:spcAft>
              <a:buFont typeface="Arial" pitchFamily="34" charset="0"/>
              <a:buNone/>
              <a:defRPr/>
            </a:pPr>
            <a:endParaRPr lang="fr-FR" sz="2000" dirty="0" smtClean="0">
              <a:solidFill>
                <a:schemeClr val="tx1"/>
              </a:solidFill>
            </a:endParaRPr>
          </a:p>
          <a:p>
            <a:pPr fontAlgn="auto">
              <a:spcAft>
                <a:spcPts val="0"/>
              </a:spcAft>
              <a:buFont typeface="Arial" pitchFamily="34" charset="0"/>
              <a:buChar char="•"/>
              <a:defRPr/>
            </a:pPr>
            <a:r>
              <a:rPr lang="fr-FR" sz="2000" dirty="0" smtClean="0">
                <a:solidFill>
                  <a:schemeClr val="tx1"/>
                </a:solidFill>
              </a:rPr>
              <a:t>L’informaticien a été reconnu coupable :</a:t>
            </a:r>
          </a:p>
          <a:p>
            <a:pPr marL="0" indent="0" fontAlgn="auto">
              <a:spcAft>
                <a:spcPts val="0"/>
              </a:spcAft>
              <a:buFont typeface="Arial" pitchFamily="34" charset="0"/>
              <a:buNone/>
              <a:defRPr/>
            </a:pPr>
            <a:r>
              <a:rPr lang="fr-FR" sz="2000" dirty="0" smtClean="0">
                <a:solidFill>
                  <a:schemeClr val="tx1"/>
                </a:solidFill>
              </a:rPr>
              <a:t>- d’introduction frauduleuse </a:t>
            </a:r>
            <a:r>
              <a:rPr lang="fr-FR" sz="2000" dirty="0">
                <a:solidFill>
                  <a:schemeClr val="tx1"/>
                </a:solidFill>
              </a:rPr>
              <a:t>d</a:t>
            </a:r>
            <a:r>
              <a:rPr lang="fr-FR" sz="2000" dirty="0" smtClean="0">
                <a:solidFill>
                  <a:schemeClr val="tx1"/>
                </a:solidFill>
              </a:rPr>
              <a:t>ans un système de traitement </a:t>
            </a:r>
            <a:r>
              <a:rPr lang="fr-FR" sz="2000" dirty="0" smtClean="0">
                <a:solidFill>
                  <a:schemeClr val="bg1">
                    <a:lumMod val="95000"/>
                  </a:schemeClr>
                </a:solidFill>
              </a:rPr>
              <a:t>de données</a:t>
            </a:r>
          </a:p>
          <a:p>
            <a:pPr marL="0" indent="0" fontAlgn="auto">
              <a:spcAft>
                <a:spcPts val="0"/>
              </a:spcAft>
              <a:buFont typeface="Arial" pitchFamily="34" charset="0"/>
              <a:buNone/>
              <a:defRPr/>
            </a:pPr>
            <a:r>
              <a:rPr lang="fr-FR" sz="2000" dirty="0" smtClean="0">
                <a:solidFill>
                  <a:schemeClr val="tx1"/>
                </a:solidFill>
              </a:rPr>
              <a:t>+ usurpation d’identité</a:t>
            </a:r>
          </a:p>
          <a:p>
            <a:pPr marL="0" indent="0" fontAlgn="auto">
              <a:spcAft>
                <a:spcPts val="0"/>
              </a:spcAft>
              <a:buFont typeface="Arial" pitchFamily="34" charset="0"/>
              <a:buNone/>
              <a:defRPr/>
            </a:pPr>
            <a:r>
              <a:rPr lang="fr-FR" sz="2000" dirty="0" smtClean="0">
                <a:solidFill>
                  <a:schemeClr val="tx1"/>
                </a:solidFill>
              </a:rPr>
              <a:t>= 3000 € d’amende</a:t>
            </a:r>
          </a:p>
          <a:p>
            <a:pPr fontAlgn="auto">
              <a:spcAft>
                <a:spcPts val="0"/>
              </a:spcAft>
              <a:buFont typeface="Arial" pitchFamily="34" charset="0"/>
              <a:buChar char="•"/>
              <a:defRPr/>
            </a:pPr>
            <a:r>
              <a:rPr lang="fr-FR" sz="2000" dirty="0" smtClean="0">
                <a:solidFill>
                  <a:schemeClr val="tx1"/>
                </a:solidFill>
              </a:rPr>
              <a:t>Le fournisseur d’accès a été reconnu </a:t>
            </a:r>
            <a:r>
              <a:rPr lang="fr-FR" sz="2000" dirty="0" smtClean="0">
                <a:solidFill>
                  <a:schemeClr val="bg1"/>
                </a:solidFill>
              </a:rPr>
              <a:t>complice de l’infraction</a:t>
            </a:r>
            <a:endParaRPr lang="fr-FR" sz="2000" dirty="0">
              <a:solidFill>
                <a:schemeClr val="bg1"/>
              </a:solidFill>
            </a:endParaRPr>
          </a:p>
        </p:txBody>
      </p:sp>
      <p:sp>
        <p:nvSpPr>
          <p:cNvPr id="33796" name="Espace réservé du numéro de diapositive 4"/>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7D2FE1A-9D90-4056-B67D-CAD765C463A7}" type="slidenum">
              <a:rPr lang="fr-FR" smtClean="0">
                <a:latin typeface="Arial" charset="0"/>
                <a:cs typeface="Arial" charset="0"/>
              </a:rPr>
              <a:pPr fontAlgn="base">
                <a:spcBef>
                  <a:spcPct val="0"/>
                </a:spcBef>
                <a:spcAft>
                  <a:spcPct val="0"/>
                </a:spcAft>
              </a:pPr>
              <a:t>20</a:t>
            </a:fld>
            <a:endParaRPr lang="fr-FR" smtClean="0">
              <a:latin typeface="Arial" charset="0"/>
              <a:cs typeface="Arial" charset="0"/>
            </a:endParaRPr>
          </a:p>
        </p:txBody>
      </p:sp>
      <p:sp>
        <p:nvSpPr>
          <p:cNvPr id="33797" name="Espace réservé de la date 5"/>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69ABF4B-9855-4A7F-8140-B02AC7D45A05}"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33798" name="Espace réservé du pied de page 6"/>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normAutofit fontScale="90000"/>
          </a:bodyPr>
          <a:lstStyle/>
          <a:p>
            <a:pPr fontAlgn="auto">
              <a:spcAft>
                <a:spcPts val="0"/>
              </a:spcAft>
              <a:defRPr/>
            </a:pPr>
            <a:r>
              <a:rPr lang="fr-FR" sz="2800" dirty="0" smtClean="0"/>
              <a:t/>
            </a:r>
            <a:br>
              <a:rPr lang="fr-FR" sz="2800" dirty="0" smtClean="0"/>
            </a:br>
            <a:r>
              <a:rPr lang="fr-FR" sz="2800" b="1" dirty="0" smtClean="0"/>
              <a:t>Lutter contre le terrorisme sur Internet</a:t>
            </a:r>
            <a:r>
              <a:rPr lang="fr-FR" sz="2800" dirty="0" smtClean="0"/>
              <a:t/>
            </a:r>
            <a:br>
              <a:rPr lang="fr-FR" sz="2800" dirty="0" smtClean="0"/>
            </a:br>
            <a:r>
              <a:rPr lang="fr-FR" sz="2800" dirty="0" smtClean="0"/>
              <a:t/>
            </a:r>
            <a:br>
              <a:rPr lang="fr-FR" sz="2800" dirty="0" smtClean="0"/>
            </a:br>
            <a:r>
              <a:rPr lang="fr-FR" sz="2000" dirty="0" smtClean="0"/>
              <a:t>Loi du 13 novembre 2014 renforçant les dispositions relatives à la lutte contre le terrorisme </a:t>
            </a:r>
            <a:r>
              <a:rPr lang="fr-FR" sz="2000" i="1" dirty="0" smtClean="0"/>
              <a:t>(Loi </a:t>
            </a:r>
            <a:r>
              <a:rPr lang="fr-FR" sz="2000" i="1" dirty="0"/>
              <a:t>n° </a:t>
            </a:r>
            <a:r>
              <a:rPr lang="fr-FR" sz="2000" i="1" dirty="0" smtClean="0"/>
              <a:t>2014-1353)</a:t>
            </a:r>
            <a:r>
              <a:rPr lang="fr-FR" sz="2000" b="1" i="1" dirty="0"/>
              <a:t> </a:t>
            </a:r>
            <a:endParaRPr lang="fr-FR" sz="2000" i="1" dirty="0"/>
          </a:p>
        </p:txBody>
      </p:sp>
      <p:sp>
        <p:nvSpPr>
          <p:cNvPr id="3" name="Espace réservé du contenu 2"/>
          <p:cNvSpPr>
            <a:spLocks noGrp="1"/>
          </p:cNvSpPr>
          <p:nvPr>
            <p:ph idx="1"/>
          </p:nvPr>
        </p:nvSpPr>
        <p:spPr/>
        <p:txBody>
          <a:bodyPr rtlCol="0">
            <a:normAutofit/>
          </a:bodyPr>
          <a:lstStyle/>
          <a:p>
            <a:pPr marL="0" indent="0" fontAlgn="auto">
              <a:spcAft>
                <a:spcPts val="0"/>
              </a:spcAft>
              <a:buFont typeface="Arial" pitchFamily="34" charset="0"/>
              <a:buNone/>
              <a:defRPr/>
            </a:pPr>
            <a:endParaRPr lang="fr-FR" sz="1800" dirty="0"/>
          </a:p>
          <a:p>
            <a:pPr marL="0" indent="0" fontAlgn="auto">
              <a:spcAft>
                <a:spcPts val="0"/>
              </a:spcAft>
              <a:buFont typeface="Arial" pitchFamily="34" charset="0"/>
              <a:buNone/>
              <a:defRPr/>
            </a:pPr>
            <a:r>
              <a:rPr lang="fr-FR" sz="1800" dirty="0" err="1" smtClean="0"/>
              <a:t>Cyberpatrouille</a:t>
            </a:r>
            <a:r>
              <a:rPr lang="fr-FR" sz="1800" dirty="0" smtClean="0"/>
              <a:t> (C. Pénal art. 706-87-1)</a:t>
            </a:r>
          </a:p>
          <a:p>
            <a:pPr marL="0" indent="0" fontAlgn="auto">
              <a:spcAft>
                <a:spcPts val="0"/>
              </a:spcAft>
              <a:buFont typeface="Arial" pitchFamily="34" charset="0"/>
              <a:buNone/>
              <a:defRPr/>
            </a:pPr>
            <a:endParaRPr lang="fr-FR" sz="1800" dirty="0" smtClean="0"/>
          </a:p>
          <a:p>
            <a:pPr fontAlgn="auto">
              <a:spcAft>
                <a:spcPts val="0"/>
              </a:spcAft>
              <a:buFontTx/>
              <a:buChar char="-"/>
              <a:defRPr/>
            </a:pPr>
            <a:r>
              <a:rPr lang="fr-FR" sz="1800" dirty="0" smtClean="0"/>
              <a:t>Participer </a:t>
            </a:r>
            <a:r>
              <a:rPr lang="fr-FR" sz="1800" dirty="0"/>
              <a:t>sous un pseudonyme aux échanges électroniques ; </a:t>
            </a:r>
            <a:endParaRPr lang="fr-FR" sz="1800" dirty="0" smtClean="0"/>
          </a:p>
          <a:p>
            <a:pPr fontAlgn="auto">
              <a:spcAft>
                <a:spcPts val="0"/>
              </a:spcAft>
              <a:buFontTx/>
              <a:buChar char="-"/>
              <a:defRPr/>
            </a:pPr>
            <a:r>
              <a:rPr lang="fr-FR" sz="1800" dirty="0" smtClean="0"/>
              <a:t>Entrer </a:t>
            </a:r>
            <a:r>
              <a:rPr lang="fr-FR" sz="1800" dirty="0"/>
              <a:t>en contact sous pseudonyme avec les personnes suspectées ; </a:t>
            </a:r>
            <a:endParaRPr lang="fr-FR" sz="1800" dirty="0" smtClean="0"/>
          </a:p>
          <a:p>
            <a:pPr fontAlgn="auto">
              <a:spcAft>
                <a:spcPts val="0"/>
              </a:spcAft>
              <a:buFontTx/>
              <a:buChar char="-"/>
              <a:defRPr/>
            </a:pPr>
            <a:r>
              <a:rPr lang="fr-FR" sz="1800" dirty="0" smtClean="0"/>
              <a:t>Extraire</a:t>
            </a:r>
            <a:r>
              <a:rPr lang="fr-FR" sz="1800" dirty="0"/>
              <a:t>, acquérir ou conserver par ce moyen les preuves et les données sur les suspects </a:t>
            </a:r>
            <a:r>
              <a:rPr lang="fr-FR" sz="1800" dirty="0" smtClean="0"/>
              <a:t>;</a:t>
            </a:r>
          </a:p>
          <a:p>
            <a:pPr fontAlgn="auto">
              <a:spcAft>
                <a:spcPts val="0"/>
              </a:spcAft>
              <a:buFontTx/>
              <a:buChar char="-"/>
              <a:defRPr/>
            </a:pPr>
            <a:r>
              <a:rPr lang="fr-FR" sz="1800" dirty="0" smtClean="0"/>
              <a:t>Extraire</a:t>
            </a:r>
            <a:r>
              <a:rPr lang="fr-FR" sz="1800" dirty="0"/>
              <a:t>, transmettre en réponse à une demande expresse, acquérir ou conserver des contenus illicites, dans des conditions fixées par décret.</a:t>
            </a:r>
          </a:p>
          <a:p>
            <a:pPr fontAlgn="auto">
              <a:spcAft>
                <a:spcPts val="0"/>
              </a:spcAft>
              <a:buFont typeface="Arial" panose="020B0604020202020204" pitchFamily="34" charset="0"/>
              <a:buChar char="•"/>
              <a:defRPr/>
            </a:pPr>
            <a:r>
              <a:rPr lang="fr-FR" sz="1800" dirty="0" smtClean="0"/>
              <a:t>.</a:t>
            </a:r>
            <a:endParaRPr lang="fr-FR" sz="1800" dirty="0"/>
          </a:p>
          <a:p>
            <a:pPr marL="0" indent="0" fontAlgn="auto">
              <a:spcAft>
                <a:spcPts val="0"/>
              </a:spcAft>
              <a:buFont typeface="Arial" pitchFamily="34" charset="0"/>
              <a:buNone/>
              <a:defRPr/>
            </a:pPr>
            <a:r>
              <a:rPr lang="fr-FR" sz="1800" dirty="0" smtClean="0"/>
              <a:t>Ex : </a:t>
            </a:r>
            <a:r>
              <a:rPr lang="fr-FR" sz="1800" dirty="0" err="1" smtClean="0"/>
              <a:t>Cass</a:t>
            </a:r>
            <a:r>
              <a:rPr lang="fr-FR" sz="1800" dirty="0" smtClean="0"/>
              <a:t>. </a:t>
            </a:r>
            <a:r>
              <a:rPr lang="fr-FR" sz="1800" dirty="0" err="1" smtClean="0"/>
              <a:t>crim</a:t>
            </a:r>
            <a:r>
              <a:rPr lang="fr-FR" sz="1800" dirty="0" smtClean="0"/>
              <a:t> 30 04 2014, </a:t>
            </a:r>
            <a:r>
              <a:rPr lang="fr-FR" sz="1800" dirty="0" err="1" smtClean="0"/>
              <a:t>aff.</a:t>
            </a:r>
            <a:r>
              <a:rPr lang="fr-FR" sz="1800" dirty="0" smtClean="0"/>
              <a:t> Forum de </a:t>
            </a:r>
            <a:r>
              <a:rPr lang="fr-FR" sz="1800" dirty="0" err="1" smtClean="0"/>
              <a:t>carding</a:t>
            </a:r>
            <a:r>
              <a:rPr lang="fr-FR" sz="1800" dirty="0" smtClean="0"/>
              <a:t> d’infiltration dénommé </a:t>
            </a:r>
          </a:p>
          <a:p>
            <a:pPr marL="0" indent="0" fontAlgn="auto">
              <a:spcAft>
                <a:spcPts val="0"/>
              </a:spcAft>
              <a:buFont typeface="Arial" pitchFamily="34" charset="0"/>
              <a:buNone/>
              <a:defRPr/>
            </a:pPr>
            <a:r>
              <a:rPr lang="fr-FR" sz="1800" dirty="0" smtClean="0"/>
              <a:t>« </a:t>
            </a:r>
            <a:r>
              <a:rPr lang="fr-FR" sz="1800" dirty="0" err="1" smtClean="0"/>
              <a:t>carderprofit</a:t>
            </a:r>
            <a:r>
              <a:rPr lang="fr-FR" sz="1800" dirty="0" smtClean="0"/>
              <a:t> » mis en place par le FBI</a:t>
            </a:r>
          </a:p>
          <a:p>
            <a:pPr marL="0" indent="0" fontAlgn="auto">
              <a:spcAft>
                <a:spcPts val="0"/>
              </a:spcAft>
              <a:buFont typeface="Arial" pitchFamily="34" charset="0"/>
              <a:buNone/>
              <a:defRPr/>
            </a:pPr>
            <a:endParaRPr lang="fr-FR" sz="1400" dirty="0" smtClean="0"/>
          </a:p>
          <a:p>
            <a:pPr marL="0" indent="0" fontAlgn="auto">
              <a:spcAft>
                <a:spcPts val="0"/>
              </a:spcAft>
              <a:buFont typeface="Arial" pitchFamily="34" charset="0"/>
              <a:buNone/>
              <a:defRPr/>
            </a:pPr>
            <a:endParaRPr lang="fr-FR" sz="1800" dirty="0"/>
          </a:p>
        </p:txBody>
      </p:sp>
      <p:sp>
        <p:nvSpPr>
          <p:cNvPr id="34819" name="Espace réservé du numéro de diapositive 4"/>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9E0A6A4-E165-45AA-BC86-65FDB1FC03B7}" type="slidenum">
              <a:rPr lang="fr-FR" smtClean="0">
                <a:latin typeface="Arial" charset="0"/>
                <a:cs typeface="Arial" charset="0"/>
              </a:rPr>
              <a:pPr fontAlgn="base">
                <a:spcBef>
                  <a:spcPct val="0"/>
                </a:spcBef>
                <a:spcAft>
                  <a:spcPct val="0"/>
                </a:spcAft>
              </a:pPr>
              <a:t>21</a:t>
            </a:fld>
            <a:endParaRPr lang="fr-FR" smtClean="0">
              <a:latin typeface="Arial" charset="0"/>
              <a:cs typeface="Arial" charset="0"/>
            </a:endParaRPr>
          </a:p>
        </p:txBody>
      </p:sp>
      <p:sp>
        <p:nvSpPr>
          <p:cNvPr id="34820" name="Espace réservé de la date 5"/>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CE7245B-3238-48E4-9EC4-0342E0C7DA2F}"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34821" name="Espace réservé du pied de page 6"/>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re 1"/>
          <p:cNvSpPr>
            <a:spLocks noGrp="1"/>
          </p:cNvSpPr>
          <p:nvPr>
            <p:ph type="title"/>
          </p:nvPr>
        </p:nvSpPr>
        <p:spPr/>
        <p:txBody>
          <a:bodyPr/>
          <a:lstStyle/>
          <a:p>
            <a:r>
              <a:rPr lang="fr-FR" b="1" smtClean="0">
                <a:latin typeface="Arial" charset="0"/>
                <a:cs typeface="Arial" charset="0"/>
              </a:rPr>
              <a:t>Obligations des opérateurs, hébergeurs, moteurs de recherche et FAI</a:t>
            </a:r>
          </a:p>
        </p:txBody>
      </p:sp>
      <p:sp>
        <p:nvSpPr>
          <p:cNvPr id="7" name="Rectangle 6"/>
          <p:cNvSpPr/>
          <p:nvPr/>
        </p:nvSpPr>
        <p:spPr>
          <a:xfrm>
            <a:off x="477838" y="1552575"/>
            <a:ext cx="7634287" cy="3822700"/>
          </a:xfrm>
          <a:prstGeom prst="rect">
            <a:avLst/>
          </a:prstGeom>
        </p:spPr>
        <p:txBody>
          <a:bodyPr>
            <a:spAutoFit/>
          </a:bodyPr>
          <a:lstStyle/>
          <a:p>
            <a:pPr fontAlgn="auto">
              <a:spcBef>
                <a:spcPct val="20000"/>
              </a:spcBef>
              <a:spcAft>
                <a:spcPts val="0"/>
              </a:spcAft>
              <a:buClr>
                <a:srgbClr val="004C99"/>
              </a:buClr>
              <a:defRPr/>
            </a:pPr>
            <a:r>
              <a:rPr lang="fr-FR" sz="1600" kern="0" dirty="0">
                <a:solidFill>
                  <a:srgbClr val="004C99"/>
                </a:solidFill>
                <a:latin typeface="+mn-lt"/>
              </a:rPr>
              <a:t>1) Pour les opérateurs, hébergeurs et FAI : données de connexion</a:t>
            </a:r>
            <a:r>
              <a:rPr lang="fr-FR" sz="1400" kern="0" dirty="0">
                <a:solidFill>
                  <a:srgbClr val="004C99"/>
                </a:solidFill>
                <a:latin typeface="+mn-lt"/>
              </a:rPr>
              <a:t> (décret n° 2014-1576 du 24 12 2014 et décret n°2011-219 du 25 02 2011, loi n°2004-575 du 21 juin 2004 pour la confiance en l’économie numérique)</a:t>
            </a:r>
          </a:p>
          <a:p>
            <a:pPr marL="177800" indent="-177800" algn="just" fontAlgn="auto">
              <a:spcBef>
                <a:spcPct val="20000"/>
              </a:spcBef>
              <a:spcAft>
                <a:spcPts val="0"/>
              </a:spcAft>
              <a:buClr>
                <a:srgbClr val="004C99"/>
              </a:buClr>
              <a:defRPr/>
            </a:pPr>
            <a:r>
              <a:rPr lang="fr-FR" sz="1200" kern="0" dirty="0">
                <a:solidFill>
                  <a:srgbClr val="004C99"/>
                </a:solidFill>
                <a:latin typeface="+mn-lt"/>
              </a:rPr>
              <a:t>Collecte et le traitement des données de connexion par certains services du ministère de l’intérieur et de la justice :</a:t>
            </a:r>
          </a:p>
          <a:p>
            <a:pPr algn="just" fontAlgn="auto">
              <a:spcBef>
                <a:spcPct val="20000"/>
              </a:spcBef>
              <a:spcAft>
                <a:spcPts val="0"/>
              </a:spcAft>
              <a:buClr>
                <a:srgbClr val="004C99"/>
              </a:buClr>
              <a:defRPr/>
            </a:pPr>
            <a:r>
              <a:rPr lang="fr-FR" sz="1200" kern="0" dirty="0">
                <a:solidFill>
                  <a:srgbClr val="004C99"/>
                </a:solidFill>
                <a:latin typeface="+mn-lt"/>
              </a:rPr>
              <a:t>- les informations permettant d'identifier l'utilisateur </a:t>
            </a:r>
          </a:p>
          <a:p>
            <a:pPr fontAlgn="auto">
              <a:spcBef>
                <a:spcPct val="20000"/>
              </a:spcBef>
              <a:spcAft>
                <a:spcPts val="0"/>
              </a:spcAft>
              <a:buClr>
                <a:srgbClr val="004C99"/>
              </a:buClr>
              <a:defRPr/>
            </a:pPr>
            <a:r>
              <a:rPr lang="fr-FR" sz="1200" kern="0" dirty="0">
                <a:solidFill>
                  <a:srgbClr val="004C99"/>
                </a:solidFill>
                <a:latin typeface="+mn-lt"/>
              </a:rPr>
              <a:t>- les données relatives aux équipements terminaux de communication utilisés </a:t>
            </a:r>
          </a:p>
          <a:p>
            <a:pPr fontAlgn="auto">
              <a:spcBef>
                <a:spcPct val="20000"/>
              </a:spcBef>
              <a:spcAft>
                <a:spcPts val="0"/>
              </a:spcAft>
              <a:buClr>
                <a:srgbClr val="004C99"/>
              </a:buClr>
              <a:defRPr/>
            </a:pPr>
            <a:r>
              <a:rPr lang="fr-FR" sz="1200" kern="0" dirty="0">
                <a:solidFill>
                  <a:srgbClr val="004C99"/>
                </a:solidFill>
                <a:latin typeface="+mn-lt"/>
              </a:rPr>
              <a:t>- les caractéristiques techniques la date, l'horaire et la durée de chaque communication </a:t>
            </a:r>
          </a:p>
          <a:p>
            <a:pPr fontAlgn="auto">
              <a:spcBef>
                <a:spcPct val="20000"/>
              </a:spcBef>
              <a:spcAft>
                <a:spcPts val="0"/>
              </a:spcAft>
              <a:buClr>
                <a:srgbClr val="004C99"/>
              </a:buClr>
              <a:defRPr/>
            </a:pPr>
            <a:r>
              <a:rPr lang="fr-FR" sz="1200" kern="0" dirty="0">
                <a:solidFill>
                  <a:srgbClr val="004C99"/>
                </a:solidFill>
                <a:latin typeface="+mn-lt"/>
              </a:rPr>
              <a:t>- les données relatives aux services complémentaires demandés ou utilisés et leurs fournisseurs </a:t>
            </a:r>
          </a:p>
          <a:p>
            <a:pPr fontAlgn="auto">
              <a:spcBef>
                <a:spcPct val="20000"/>
              </a:spcBef>
              <a:spcAft>
                <a:spcPts val="0"/>
              </a:spcAft>
              <a:buClr>
                <a:srgbClr val="004C99"/>
              </a:buClr>
              <a:defRPr/>
            </a:pPr>
            <a:r>
              <a:rPr lang="fr-FR" sz="1200" kern="0" dirty="0">
                <a:solidFill>
                  <a:srgbClr val="004C99"/>
                </a:solidFill>
                <a:latin typeface="+mn-lt"/>
              </a:rPr>
              <a:t>- les données permettant d'identifier le ou les destinataires de la communication.</a:t>
            </a:r>
          </a:p>
          <a:p>
            <a:pPr fontAlgn="auto">
              <a:spcBef>
                <a:spcPct val="20000"/>
              </a:spcBef>
              <a:spcAft>
                <a:spcPts val="0"/>
              </a:spcAft>
              <a:buClr>
                <a:srgbClr val="004C99"/>
              </a:buClr>
              <a:defRPr/>
            </a:pPr>
            <a:endParaRPr lang="fr-FR" sz="1400" kern="0" dirty="0">
              <a:solidFill>
                <a:srgbClr val="004C99"/>
              </a:solidFill>
              <a:latin typeface="+mn-lt"/>
            </a:endParaRPr>
          </a:p>
          <a:p>
            <a:pPr fontAlgn="auto">
              <a:spcBef>
                <a:spcPct val="20000"/>
              </a:spcBef>
              <a:spcAft>
                <a:spcPts val="0"/>
              </a:spcAft>
              <a:buClr>
                <a:srgbClr val="004C99"/>
              </a:buClr>
              <a:defRPr/>
            </a:pPr>
            <a:r>
              <a:rPr lang="fr-FR" sz="1600" kern="0" dirty="0">
                <a:solidFill>
                  <a:srgbClr val="004C99"/>
                </a:solidFill>
                <a:latin typeface="+mn-lt"/>
              </a:rPr>
              <a:t>2) Pour les hébergeurs et FAI : blocage de sites </a:t>
            </a:r>
            <a:r>
              <a:rPr lang="fr-FR" sz="1400" kern="0" dirty="0">
                <a:solidFill>
                  <a:srgbClr val="004C99"/>
                </a:solidFill>
                <a:latin typeface="+mn-lt"/>
              </a:rPr>
              <a:t>(décret n°2015-125 du 5 02 2015, loi n°2004-575 du 21 juin 2004 pour la confiance en l’économie numérique )</a:t>
            </a:r>
          </a:p>
          <a:p>
            <a:pPr fontAlgn="auto">
              <a:spcBef>
                <a:spcPct val="20000"/>
              </a:spcBef>
              <a:spcAft>
                <a:spcPts val="0"/>
              </a:spcAft>
              <a:buClr>
                <a:srgbClr val="004C99"/>
              </a:buClr>
              <a:defRPr/>
            </a:pPr>
            <a:endParaRPr lang="fr-FR" sz="1400" kern="0" dirty="0">
              <a:solidFill>
                <a:srgbClr val="004C99"/>
              </a:solidFill>
              <a:latin typeface="+mn-lt"/>
            </a:endParaRPr>
          </a:p>
          <a:p>
            <a:pPr fontAlgn="auto">
              <a:spcBef>
                <a:spcPct val="20000"/>
              </a:spcBef>
              <a:spcAft>
                <a:spcPts val="0"/>
              </a:spcAft>
              <a:buClr>
                <a:srgbClr val="004C99"/>
              </a:buClr>
              <a:defRPr/>
            </a:pPr>
            <a:r>
              <a:rPr lang="fr-FR" sz="1600" kern="0" dirty="0">
                <a:solidFill>
                  <a:srgbClr val="004C99"/>
                </a:solidFill>
                <a:latin typeface="+mn-lt"/>
              </a:rPr>
              <a:t>3) Pour les moteurs de recherche : déréférencement de sites </a:t>
            </a:r>
            <a:r>
              <a:rPr lang="fr-FR" sz="1400" kern="0" dirty="0">
                <a:solidFill>
                  <a:srgbClr val="004C99"/>
                </a:solidFill>
                <a:latin typeface="+mn-lt"/>
              </a:rPr>
              <a:t>(décret n°2015-253 du 4 03 2015) </a:t>
            </a:r>
          </a:p>
        </p:txBody>
      </p:sp>
      <p:pic>
        <p:nvPicPr>
          <p:cNvPr id="35843" name="Image 7"/>
          <p:cNvPicPr>
            <a:picLocks noChangeAspect="1" noChangeArrowheads="1"/>
          </p:cNvPicPr>
          <p:nvPr/>
        </p:nvPicPr>
        <p:blipFill>
          <a:blip r:embed="rId2"/>
          <a:srcRect l="17528" t="46033" r="40472" b="16931"/>
          <a:stretch>
            <a:fillRect/>
          </a:stretch>
        </p:blipFill>
        <p:spPr bwMode="auto">
          <a:xfrm>
            <a:off x="6724650" y="5113338"/>
            <a:ext cx="2419350" cy="1333500"/>
          </a:xfrm>
          <a:prstGeom prst="rect">
            <a:avLst/>
          </a:prstGeom>
          <a:noFill/>
          <a:ln w="9525">
            <a:noFill/>
            <a:miter lim="800000"/>
            <a:headEnd/>
            <a:tailEnd/>
          </a:ln>
        </p:spPr>
      </p:pic>
      <p:sp>
        <p:nvSpPr>
          <p:cNvPr id="35844" name="Espace réservé du numéro de diapositive 3"/>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FF7DAAB-2A69-4411-8484-A0184031FD00}" type="slidenum">
              <a:rPr lang="fr-FR" smtClean="0">
                <a:latin typeface="Arial" charset="0"/>
                <a:cs typeface="Arial" charset="0"/>
              </a:rPr>
              <a:pPr fontAlgn="base">
                <a:spcBef>
                  <a:spcPct val="0"/>
                </a:spcBef>
                <a:spcAft>
                  <a:spcPct val="0"/>
                </a:spcAft>
              </a:pPr>
              <a:t>22</a:t>
            </a:fld>
            <a:endParaRPr lang="fr-FR" smtClean="0">
              <a:latin typeface="Arial" charset="0"/>
              <a:cs typeface="Arial" charset="0"/>
            </a:endParaRPr>
          </a:p>
        </p:txBody>
      </p:sp>
      <p:sp>
        <p:nvSpPr>
          <p:cNvPr id="35845" name="Espace réservé de la date 4"/>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207DE4D-510E-498A-85D7-434971214D8A}"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35846" name="Espace réservé du pied de page 5"/>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fr-FR" b="1" smtClean="0">
                <a:latin typeface="Arial" charset="0"/>
                <a:cs typeface="Arial" charset="0"/>
              </a:rPr>
              <a:t>2. L’obligation de sécuriser son S</a:t>
            </a:r>
            <a:r>
              <a:rPr lang="fr-FR" smtClean="0">
                <a:latin typeface="Arial" charset="0"/>
                <a:cs typeface="Arial" charset="0"/>
              </a:rPr>
              <a:t>I</a:t>
            </a:r>
          </a:p>
        </p:txBody>
      </p:sp>
      <p:pic>
        <p:nvPicPr>
          <p:cNvPr id="36866" name="Picture 4" descr="2010 10 17 Computer Web Signin User Security©MissMedia-Fotolia"/>
          <p:cNvPicPr>
            <a:picLocks noChangeAspect="1" noChangeArrowheads="1"/>
          </p:cNvPicPr>
          <p:nvPr/>
        </p:nvPicPr>
        <p:blipFill>
          <a:blip r:embed="rId3"/>
          <a:srcRect/>
          <a:stretch>
            <a:fillRect/>
          </a:stretch>
        </p:blipFill>
        <p:spPr bwMode="auto">
          <a:xfrm>
            <a:off x="4829175" y="1447800"/>
            <a:ext cx="4022725" cy="4327525"/>
          </a:xfrm>
          <a:prstGeom prst="rect">
            <a:avLst/>
          </a:prstGeom>
          <a:noFill/>
          <a:ln w="9525">
            <a:noFill/>
            <a:miter lim="800000"/>
            <a:headEnd/>
            <a:tailEnd/>
          </a:ln>
        </p:spPr>
      </p:pic>
      <p:sp>
        <p:nvSpPr>
          <p:cNvPr id="36867"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A12EC52-6F83-4CA7-B2D0-FFF401E08C0B}"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36868"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36869"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26C50006-65F5-4D89-B5A5-F561794B787E}" type="slidenum">
              <a:rPr lang="fr-FR">
                <a:latin typeface="Arial" charset="0"/>
                <a:cs typeface="Arial" charset="0"/>
              </a:rPr>
              <a:pPr fontAlgn="base">
                <a:spcBef>
                  <a:spcPct val="0"/>
                </a:spcBef>
                <a:spcAft>
                  <a:spcPct val="0"/>
                </a:spcAft>
              </a:pPr>
              <a:t>23</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re 1"/>
          <p:cNvSpPr>
            <a:spLocks noGrp="1"/>
          </p:cNvSpPr>
          <p:nvPr>
            <p:ph type="title"/>
          </p:nvPr>
        </p:nvSpPr>
        <p:spPr/>
        <p:txBody>
          <a:bodyPr/>
          <a:lstStyle/>
          <a:p>
            <a:r>
              <a:rPr lang="fr-FR" b="1" smtClean="0">
                <a:latin typeface="Arial" charset="0"/>
                <a:cs typeface="Arial" charset="0"/>
              </a:rPr>
              <a:t>Tu n’as pas sécurisé ton système… tu ne peux pas te plaindre !</a:t>
            </a:r>
          </a:p>
        </p:txBody>
      </p:sp>
      <p:pic>
        <p:nvPicPr>
          <p:cNvPr id="38914" name="Picture 2" descr="T:\ALAIN BENSOUSSAN SELAS\BIBLIOTHEQUE ELECTRONIQUE\BASE DES IMAGES\Image\2Cyber crime - Male hacker stealing information from laptop©Yuri Arcurs-Fotolia.com BEI 4690020.jpg"/>
          <p:cNvPicPr>
            <a:picLocks noGrp="1" noChangeAspect="1" noChangeArrowheads="1"/>
          </p:cNvPicPr>
          <p:nvPr>
            <p:ph idx="1"/>
          </p:nvPr>
        </p:nvPicPr>
        <p:blipFill>
          <a:blip r:embed="rId2"/>
          <a:srcRect/>
          <a:stretch>
            <a:fillRect/>
          </a:stretch>
        </p:blipFill>
        <p:spPr>
          <a:xfrm>
            <a:off x="250825" y="1557338"/>
            <a:ext cx="2540000" cy="3384550"/>
          </a:xfrm>
        </p:spPr>
      </p:pic>
      <p:sp>
        <p:nvSpPr>
          <p:cNvPr id="38915" name="ZoneTexte 7"/>
          <p:cNvSpPr txBox="1">
            <a:spLocks noChangeArrowheads="1"/>
          </p:cNvSpPr>
          <p:nvPr/>
        </p:nvSpPr>
        <p:spPr bwMode="auto">
          <a:xfrm>
            <a:off x="3051175" y="1147763"/>
            <a:ext cx="5943600" cy="4710112"/>
          </a:xfrm>
          <a:prstGeom prst="rect">
            <a:avLst/>
          </a:prstGeom>
          <a:noFill/>
          <a:ln w="9525">
            <a:noFill/>
            <a:miter lim="800000"/>
            <a:headEnd/>
            <a:tailEnd/>
          </a:ln>
        </p:spPr>
        <p:txBody>
          <a:bodyPr>
            <a:spAutoFit/>
          </a:bodyPr>
          <a:lstStyle/>
          <a:p>
            <a:r>
              <a:rPr lang="fr-FR" sz="2000">
                <a:solidFill>
                  <a:srgbClr val="004C99"/>
                </a:solidFill>
              </a:rPr>
              <a:t>Un journaliste spécialisé accède aux données clients du site Tati… avec un navigateur grand public</a:t>
            </a:r>
          </a:p>
          <a:p>
            <a:endParaRPr lang="fr-FR" sz="2000">
              <a:solidFill>
                <a:srgbClr val="004C99"/>
              </a:solidFill>
            </a:endParaRPr>
          </a:p>
          <a:p>
            <a:r>
              <a:rPr lang="fr-FR" sz="2000">
                <a:solidFill>
                  <a:srgbClr val="004C99"/>
                </a:solidFill>
              </a:rPr>
              <a:t>Il prévient la société et publie un article pour informer sur cette faille de sécurité.</a:t>
            </a:r>
          </a:p>
          <a:p>
            <a:endParaRPr lang="fr-FR" sz="2000">
              <a:solidFill>
                <a:srgbClr val="004C99"/>
              </a:solidFill>
            </a:endParaRPr>
          </a:p>
          <a:p>
            <a:r>
              <a:rPr lang="fr-FR" sz="2000">
                <a:solidFill>
                  <a:srgbClr val="004C99"/>
                </a:solidFill>
              </a:rPr>
              <a:t>Tati porte plainte… </a:t>
            </a:r>
          </a:p>
          <a:p>
            <a:endParaRPr lang="fr-FR" sz="2000">
              <a:solidFill>
                <a:srgbClr val="004C99"/>
              </a:solidFill>
            </a:endParaRPr>
          </a:p>
          <a:p>
            <a:r>
              <a:rPr lang="fr-FR" sz="2000">
                <a:solidFill>
                  <a:srgbClr val="004C99"/>
                </a:solidFill>
              </a:rPr>
              <a:t>Le journaliste est condamné en première instance.</a:t>
            </a:r>
          </a:p>
          <a:p>
            <a:endParaRPr lang="fr-FR" sz="2000">
              <a:solidFill>
                <a:srgbClr val="004C99"/>
              </a:solidFill>
            </a:endParaRPr>
          </a:p>
          <a:p>
            <a:r>
              <a:rPr lang="fr-FR" sz="2000">
                <a:solidFill>
                  <a:srgbClr val="004C99"/>
                </a:solidFill>
              </a:rPr>
              <a:t>En appel, les juges le relaxent :</a:t>
            </a:r>
          </a:p>
          <a:p>
            <a:endParaRPr lang="fr-FR" sz="2000">
              <a:solidFill>
                <a:srgbClr val="004C99"/>
              </a:solidFill>
            </a:endParaRPr>
          </a:p>
          <a:p>
            <a:r>
              <a:rPr lang="fr-FR" sz="2000">
                <a:solidFill>
                  <a:srgbClr val="004C99"/>
                </a:solidFill>
              </a:rPr>
              <a:t>Pas de condamnation si le système n’est pas sécurisé !</a:t>
            </a:r>
          </a:p>
        </p:txBody>
      </p:sp>
      <p:sp>
        <p:nvSpPr>
          <p:cNvPr id="38916" name="ZoneTexte 2"/>
          <p:cNvSpPr txBox="1">
            <a:spLocks noChangeArrowheads="1"/>
          </p:cNvSpPr>
          <p:nvPr/>
        </p:nvSpPr>
        <p:spPr bwMode="auto">
          <a:xfrm>
            <a:off x="3051175" y="5857875"/>
            <a:ext cx="5911850" cy="1108075"/>
          </a:xfrm>
          <a:prstGeom prst="rect">
            <a:avLst/>
          </a:prstGeom>
          <a:noFill/>
          <a:ln w="9525">
            <a:noFill/>
            <a:miter lim="800000"/>
            <a:headEnd/>
            <a:tailEnd/>
          </a:ln>
        </p:spPr>
        <p:txBody>
          <a:bodyPr>
            <a:spAutoFit/>
          </a:bodyPr>
          <a:lstStyle/>
          <a:p>
            <a:r>
              <a:rPr lang="fr-FR" sz="1600">
                <a:solidFill>
                  <a:srgbClr val="004C99"/>
                </a:solidFill>
              </a:rPr>
              <a:t>CA Paris 12ème chambre, section A, 30 10 2002</a:t>
            </a:r>
          </a:p>
          <a:p>
            <a:r>
              <a:rPr lang="fr-FR" sz="1600">
                <a:solidFill>
                  <a:srgbClr val="004C99"/>
                </a:solidFill>
              </a:rPr>
              <a:t>et CA Paris Pôle 4, chambre 10, 5 02 2014</a:t>
            </a:r>
          </a:p>
          <a:p>
            <a:endParaRPr lang="fr-FR" sz="1600"/>
          </a:p>
          <a:p>
            <a:endParaRPr lang="fr-FR"/>
          </a:p>
        </p:txBody>
      </p:sp>
      <p:sp>
        <p:nvSpPr>
          <p:cNvPr id="38917" name="Espace réservé du numéro de diapositive 4"/>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953577E-AD88-4A5C-9B9B-DA780FE6B06D}" type="slidenum">
              <a:rPr lang="fr-FR" smtClean="0">
                <a:latin typeface="Arial" charset="0"/>
                <a:cs typeface="Arial" charset="0"/>
              </a:rPr>
              <a:pPr fontAlgn="base">
                <a:spcBef>
                  <a:spcPct val="0"/>
                </a:spcBef>
                <a:spcAft>
                  <a:spcPct val="0"/>
                </a:spcAft>
              </a:pPr>
              <a:t>24</a:t>
            </a:fld>
            <a:endParaRPr lang="fr-FR" smtClean="0">
              <a:latin typeface="Arial" charset="0"/>
              <a:cs typeface="Arial" charset="0"/>
            </a:endParaRPr>
          </a:p>
        </p:txBody>
      </p:sp>
      <p:sp>
        <p:nvSpPr>
          <p:cNvPr id="38918" name="Espace réservé de la date 5"/>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266EBED-674E-49A6-BA0D-602B32B31C61}"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38919" name="Espace réservé du pied de page 6"/>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p:cNvSpPr>
            <a:spLocks noGrp="1" noChangeArrowheads="1"/>
          </p:cNvSpPr>
          <p:nvPr>
            <p:ph type="title"/>
          </p:nvPr>
        </p:nvSpPr>
        <p:spPr/>
        <p:txBody>
          <a:bodyPr/>
          <a:lstStyle/>
          <a:p>
            <a:r>
              <a:rPr lang="fr-FR" b="1" smtClean="0">
                <a:latin typeface="Arial" charset="0"/>
                <a:cs typeface="Arial" charset="0"/>
              </a:rPr>
              <a:t>Article 1383 Code civil</a:t>
            </a:r>
          </a:p>
        </p:txBody>
      </p:sp>
      <p:sp>
        <p:nvSpPr>
          <p:cNvPr id="39938" name="Rectangle 3"/>
          <p:cNvSpPr>
            <a:spLocks noGrp="1" noChangeArrowheads="1"/>
          </p:cNvSpPr>
          <p:nvPr>
            <p:ph type="body" idx="1"/>
          </p:nvPr>
        </p:nvSpPr>
        <p:spPr>
          <a:xfrm>
            <a:off x="609600" y="1676400"/>
            <a:ext cx="7905750" cy="4114800"/>
          </a:xfrm>
        </p:spPr>
        <p:txBody>
          <a:bodyPr/>
          <a:lstStyle/>
          <a:p>
            <a:pPr algn="just">
              <a:buFontTx/>
              <a:buNone/>
            </a:pPr>
            <a:r>
              <a:rPr lang="fr-FR" sz="3200" smtClean="0">
                <a:latin typeface="Arial" charset="0"/>
                <a:cs typeface="Arial" charset="0"/>
              </a:rPr>
              <a:t>	« Chacun est responsable du dommage qu'il a causé non seulement par son fait, mais encore par sa négligence ou par son imprudence »</a:t>
            </a:r>
          </a:p>
        </p:txBody>
      </p:sp>
      <p:sp>
        <p:nvSpPr>
          <p:cNvPr id="39939"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AFC8C28-5784-4E79-979D-F4913AE9C1A2}" type="slidenum">
              <a:rPr lang="fr-FR" smtClean="0">
                <a:latin typeface="Arial" charset="0"/>
                <a:cs typeface="Arial" charset="0"/>
              </a:rPr>
              <a:pPr fontAlgn="base">
                <a:spcBef>
                  <a:spcPct val="0"/>
                </a:spcBef>
                <a:spcAft>
                  <a:spcPct val="0"/>
                </a:spcAft>
              </a:pPr>
              <a:t>25</a:t>
            </a:fld>
            <a:endParaRPr lang="fr-FR" smtClean="0">
              <a:latin typeface="Arial" charset="0"/>
              <a:cs typeface="Arial" charset="0"/>
            </a:endParaRPr>
          </a:p>
        </p:txBody>
      </p:sp>
      <p:sp>
        <p:nvSpPr>
          <p:cNvPr id="39940"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760AE71-B029-4137-BB43-BBBD08991740}"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39941"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p:cNvSpPr>
            <a:spLocks noGrp="1" noChangeArrowheads="1"/>
          </p:cNvSpPr>
          <p:nvPr>
            <p:ph type="title"/>
          </p:nvPr>
        </p:nvSpPr>
        <p:spPr/>
        <p:txBody>
          <a:bodyPr/>
          <a:lstStyle/>
          <a:p>
            <a:r>
              <a:rPr lang="fr-FR" b="1" smtClean="0">
                <a:latin typeface="Arial" charset="0"/>
                <a:cs typeface="Arial" charset="0"/>
              </a:rPr>
              <a:t>Article 1384 Code civil</a:t>
            </a:r>
          </a:p>
        </p:txBody>
      </p:sp>
      <p:sp>
        <p:nvSpPr>
          <p:cNvPr id="40962" name="Rectangle 3"/>
          <p:cNvSpPr>
            <a:spLocks noGrp="1" noChangeArrowheads="1"/>
          </p:cNvSpPr>
          <p:nvPr>
            <p:ph type="body" idx="1"/>
          </p:nvPr>
        </p:nvSpPr>
        <p:spPr>
          <a:xfrm>
            <a:off x="457200" y="1524000"/>
            <a:ext cx="8382000" cy="4572000"/>
          </a:xfrm>
        </p:spPr>
        <p:txBody>
          <a:bodyPr/>
          <a:lstStyle/>
          <a:p>
            <a:pPr algn="just">
              <a:buFontTx/>
              <a:buNone/>
            </a:pPr>
            <a:r>
              <a:rPr lang="fr-FR" sz="1200" smtClean="0">
                <a:latin typeface="Arial" charset="0"/>
                <a:cs typeface="Arial" charset="0"/>
              </a:rPr>
              <a:t>	On est responsable non seulement du dommage que l'on cause par son propre fait, mais encore de celui qui est causé par le fait des personnes </a:t>
            </a:r>
            <a:r>
              <a:rPr lang="fr-FR" sz="1200" b="1" smtClean="0">
                <a:latin typeface="Arial" charset="0"/>
                <a:cs typeface="Arial" charset="0"/>
              </a:rPr>
              <a:t>dont on doit répondre</a:t>
            </a:r>
            <a:r>
              <a:rPr lang="fr-FR" sz="1200" smtClean="0">
                <a:latin typeface="Arial" charset="0"/>
                <a:cs typeface="Arial" charset="0"/>
              </a:rPr>
              <a:t>, ou des choses que l'on a sous sa garde. </a:t>
            </a:r>
          </a:p>
          <a:p>
            <a:pPr algn="just">
              <a:buFontTx/>
              <a:buNone/>
            </a:pPr>
            <a:r>
              <a:rPr lang="fr-FR" sz="1200" smtClean="0">
                <a:latin typeface="Arial" charset="0"/>
                <a:cs typeface="Arial" charset="0"/>
              </a:rPr>
              <a:t>	</a:t>
            </a:r>
          </a:p>
          <a:p>
            <a:pPr algn="just">
              <a:buFontTx/>
              <a:buNone/>
            </a:pPr>
            <a:r>
              <a:rPr lang="fr-FR" sz="1200" smtClean="0">
                <a:latin typeface="Arial" charset="0"/>
                <a:cs typeface="Arial" charset="0"/>
              </a:rPr>
              <a:t>	(…)</a:t>
            </a:r>
          </a:p>
          <a:p>
            <a:pPr algn="just">
              <a:buFontTx/>
              <a:buNone/>
            </a:pPr>
            <a:r>
              <a:rPr lang="fr-FR" sz="1200" smtClean="0">
                <a:latin typeface="Arial" charset="0"/>
                <a:cs typeface="Arial" charset="0"/>
              </a:rPr>
              <a:t>	</a:t>
            </a:r>
          </a:p>
          <a:p>
            <a:pPr algn="just">
              <a:buFontTx/>
              <a:buNone/>
            </a:pPr>
            <a:r>
              <a:rPr lang="fr-FR" sz="1200" smtClean="0">
                <a:latin typeface="Arial" charset="0"/>
                <a:cs typeface="Arial" charset="0"/>
              </a:rPr>
              <a:t>	Le père et la mère, en tant qu'ils exercent l'autorité parentale, sont solidairement responsables du dommage causé par leurs enfants mineurs habitant avec eux. </a:t>
            </a:r>
          </a:p>
          <a:p>
            <a:pPr algn="just">
              <a:buFontTx/>
              <a:buNone/>
            </a:pPr>
            <a:r>
              <a:rPr lang="fr-FR" sz="1200" smtClean="0">
                <a:latin typeface="Arial" charset="0"/>
                <a:cs typeface="Arial" charset="0"/>
              </a:rPr>
              <a:t>	</a:t>
            </a:r>
          </a:p>
          <a:p>
            <a:pPr algn="just">
              <a:buFontTx/>
              <a:buNone/>
            </a:pPr>
            <a:r>
              <a:rPr lang="fr-FR" sz="1200" b="1" smtClean="0">
                <a:latin typeface="Arial" charset="0"/>
                <a:cs typeface="Arial" charset="0"/>
              </a:rPr>
              <a:t>	Les maîtres et les commettants, du dommage causé par leurs domestiques et préposés dans les fonctions auxquelles ils les ont employés ; </a:t>
            </a:r>
          </a:p>
          <a:p>
            <a:pPr algn="just">
              <a:buFontTx/>
              <a:buNone/>
            </a:pPr>
            <a:r>
              <a:rPr lang="fr-FR" sz="1200" smtClean="0">
                <a:latin typeface="Arial" charset="0"/>
                <a:cs typeface="Arial" charset="0"/>
              </a:rPr>
              <a:t>	</a:t>
            </a:r>
          </a:p>
          <a:p>
            <a:pPr algn="just">
              <a:buFontTx/>
              <a:buNone/>
            </a:pPr>
            <a:r>
              <a:rPr lang="fr-FR" sz="1200" smtClean="0">
                <a:latin typeface="Arial" charset="0"/>
                <a:cs typeface="Arial" charset="0"/>
              </a:rPr>
              <a:t>	Les instituteurs et les artisans, du dommage causé par leurs élèves et apprentis pendant le temps qu'ils sont sous leur surveillance. </a:t>
            </a:r>
          </a:p>
          <a:p>
            <a:pPr algn="just">
              <a:buFontTx/>
              <a:buNone/>
            </a:pPr>
            <a:r>
              <a:rPr lang="fr-FR" sz="1200" smtClean="0">
                <a:latin typeface="Arial" charset="0"/>
                <a:cs typeface="Arial" charset="0"/>
              </a:rPr>
              <a:t>	</a:t>
            </a:r>
          </a:p>
          <a:p>
            <a:pPr algn="just">
              <a:buFontTx/>
              <a:buNone/>
            </a:pPr>
            <a:r>
              <a:rPr lang="fr-FR" sz="1200" smtClean="0">
                <a:latin typeface="Arial" charset="0"/>
                <a:cs typeface="Arial" charset="0"/>
              </a:rPr>
              <a:t>	La responsabilité ci-dessus a lieu, à moins que les père et mère et les artisans ne prouvent qu'ils n'ont pu empêcher le fait qui donne lieu à cette responsabilité. </a:t>
            </a:r>
          </a:p>
          <a:p>
            <a:pPr algn="just">
              <a:buFontTx/>
              <a:buNone/>
            </a:pPr>
            <a:r>
              <a:rPr lang="fr-FR" sz="1200" smtClean="0">
                <a:latin typeface="Arial" charset="0"/>
                <a:cs typeface="Arial" charset="0"/>
              </a:rPr>
              <a:t>	</a:t>
            </a:r>
          </a:p>
          <a:p>
            <a:pPr algn="just">
              <a:buFontTx/>
              <a:buNone/>
            </a:pPr>
            <a:r>
              <a:rPr lang="fr-FR" sz="1200" smtClean="0">
                <a:latin typeface="Arial" charset="0"/>
                <a:cs typeface="Arial" charset="0"/>
              </a:rPr>
              <a:t>	En ce qui concerne les instituteurs, les fautes, imprudences ou négligences invoquées contre eux comme ayant causé le fait dommageable, devront être prouvées, conformément au droit commun, par le demandeur, à l'instance. </a:t>
            </a:r>
          </a:p>
        </p:txBody>
      </p:sp>
      <p:sp>
        <p:nvSpPr>
          <p:cNvPr id="40963"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493B7E7-23BB-4E5F-99EF-21857F531E42}" type="slidenum">
              <a:rPr lang="fr-FR" smtClean="0">
                <a:latin typeface="Arial" charset="0"/>
                <a:cs typeface="Arial" charset="0"/>
              </a:rPr>
              <a:pPr fontAlgn="base">
                <a:spcBef>
                  <a:spcPct val="0"/>
                </a:spcBef>
                <a:spcAft>
                  <a:spcPct val="0"/>
                </a:spcAft>
              </a:pPr>
              <a:t>26</a:t>
            </a:fld>
            <a:endParaRPr lang="fr-FR" smtClean="0">
              <a:latin typeface="Arial" charset="0"/>
              <a:cs typeface="Arial" charset="0"/>
            </a:endParaRPr>
          </a:p>
        </p:txBody>
      </p:sp>
      <p:sp>
        <p:nvSpPr>
          <p:cNvPr id="40964"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89A7C67-4658-421A-8C0C-311CE384542E}"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40965"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a:xfrm>
            <a:off x="762000" y="0"/>
            <a:ext cx="8382000" cy="1143000"/>
          </a:xfrm>
        </p:spPr>
        <p:txBody>
          <a:bodyPr/>
          <a:lstStyle/>
          <a:p>
            <a:r>
              <a:rPr lang="fr-FR" b="1" smtClean="0">
                <a:solidFill>
                  <a:srgbClr val="000099"/>
                </a:solidFill>
                <a:latin typeface="Arial" charset="0"/>
                <a:cs typeface="Arial" charset="0"/>
              </a:rPr>
              <a:t>Responsabilité contractuelle</a:t>
            </a:r>
          </a:p>
        </p:txBody>
      </p:sp>
      <p:sp>
        <p:nvSpPr>
          <p:cNvPr id="3311619" name="Rectangle 3"/>
          <p:cNvSpPr>
            <a:spLocks noGrp="1" noChangeArrowheads="1"/>
          </p:cNvSpPr>
          <p:nvPr>
            <p:ph type="body" idx="1"/>
          </p:nvPr>
        </p:nvSpPr>
        <p:spPr>
          <a:xfrm>
            <a:off x="395288" y="1354138"/>
            <a:ext cx="3586162" cy="3998912"/>
          </a:xfrm>
          <a:solidFill>
            <a:schemeClr val="bg2">
              <a:lumMod val="60000"/>
              <a:lumOff val="40000"/>
            </a:schemeClr>
          </a:solidFill>
        </p:spPr>
        <p:txBody>
          <a:bodyPr rtlCol="0">
            <a:normAutofit/>
          </a:bodyPr>
          <a:lstStyle/>
          <a:p>
            <a:pPr marL="0" indent="0" algn="ctr" fontAlgn="auto">
              <a:spcAft>
                <a:spcPts val="0"/>
              </a:spcAft>
              <a:buClr>
                <a:schemeClr val="hlink"/>
              </a:buClr>
              <a:buFontTx/>
              <a:buNone/>
              <a:defRPr/>
            </a:pPr>
            <a:endParaRPr lang="fr-FR" sz="2000" dirty="0" smtClean="0">
              <a:solidFill>
                <a:srgbClr val="000099"/>
              </a:solidFill>
            </a:endParaRPr>
          </a:p>
          <a:p>
            <a:pPr marL="0" indent="0" algn="ctr" fontAlgn="auto">
              <a:spcAft>
                <a:spcPts val="0"/>
              </a:spcAft>
              <a:buClr>
                <a:schemeClr val="hlink"/>
              </a:buClr>
              <a:buFontTx/>
              <a:buNone/>
              <a:defRPr/>
            </a:pPr>
            <a:r>
              <a:rPr lang="fr-FR" sz="2000" dirty="0" smtClean="0">
                <a:solidFill>
                  <a:srgbClr val="000099"/>
                </a:solidFill>
              </a:rPr>
              <a:t>Secteur privé </a:t>
            </a:r>
          </a:p>
          <a:p>
            <a:pPr marL="0" indent="0" algn="ctr" fontAlgn="auto">
              <a:spcAft>
                <a:spcPts val="0"/>
              </a:spcAft>
              <a:buClr>
                <a:schemeClr val="hlink"/>
              </a:buClr>
              <a:buFontTx/>
              <a:buNone/>
              <a:defRPr/>
            </a:pPr>
            <a:endParaRPr lang="fr-FR" sz="2000" dirty="0">
              <a:solidFill>
                <a:srgbClr val="000099"/>
              </a:solidFill>
            </a:endParaRPr>
          </a:p>
          <a:p>
            <a:pPr marL="0" indent="0" algn="ctr" fontAlgn="auto">
              <a:spcAft>
                <a:spcPts val="0"/>
              </a:spcAft>
              <a:buClr>
                <a:schemeClr val="hlink"/>
              </a:buClr>
              <a:buFontTx/>
              <a:buNone/>
              <a:defRPr/>
            </a:pPr>
            <a:r>
              <a:rPr lang="fr-FR" sz="2000" dirty="0" smtClean="0">
                <a:solidFill>
                  <a:srgbClr val="000099"/>
                </a:solidFill>
              </a:rPr>
              <a:t>Fondement </a:t>
            </a:r>
            <a:r>
              <a:rPr lang="fr-FR" sz="2000" dirty="0">
                <a:solidFill>
                  <a:srgbClr val="000099"/>
                </a:solidFill>
              </a:rPr>
              <a:t>: C. civ. Art 1147 </a:t>
            </a:r>
            <a:endParaRPr lang="fr-FR" sz="2000" dirty="0" smtClean="0">
              <a:solidFill>
                <a:srgbClr val="000099"/>
              </a:solidFill>
            </a:endParaRPr>
          </a:p>
          <a:p>
            <a:pPr marL="0" indent="0" algn="ctr" fontAlgn="auto">
              <a:spcAft>
                <a:spcPts val="0"/>
              </a:spcAft>
              <a:buClr>
                <a:schemeClr val="hlink"/>
              </a:buClr>
              <a:buFontTx/>
              <a:buNone/>
              <a:defRPr/>
            </a:pPr>
            <a:endParaRPr lang="fr-FR" sz="2000" dirty="0" smtClean="0">
              <a:latin typeface="Tahoma" pitchFamily="34" charset="0"/>
            </a:endParaRPr>
          </a:p>
          <a:p>
            <a:pPr marL="0" indent="0" algn="ctr" fontAlgn="auto">
              <a:spcAft>
                <a:spcPts val="0"/>
              </a:spcAft>
              <a:buClr>
                <a:schemeClr val="hlink"/>
              </a:buClr>
              <a:buFontTx/>
              <a:buNone/>
              <a:defRPr/>
            </a:pPr>
            <a:r>
              <a:rPr lang="fr-FR" sz="2000" dirty="0" smtClean="0">
                <a:latin typeface="Tahoma" pitchFamily="34" charset="0"/>
              </a:rPr>
              <a:t>Inexécution </a:t>
            </a:r>
            <a:r>
              <a:rPr lang="fr-FR" sz="2000" dirty="0">
                <a:latin typeface="Tahoma" pitchFamily="34" charset="0"/>
              </a:rPr>
              <a:t>d’une ou plusieurs obligations </a:t>
            </a:r>
            <a:endParaRPr lang="fr-FR" sz="2000" dirty="0" smtClean="0">
              <a:latin typeface="Tahoma" pitchFamily="34" charset="0"/>
            </a:endParaRPr>
          </a:p>
          <a:p>
            <a:pPr marL="0" indent="0" algn="ctr" fontAlgn="auto">
              <a:spcAft>
                <a:spcPts val="0"/>
              </a:spcAft>
              <a:buClr>
                <a:schemeClr val="hlink"/>
              </a:buClr>
              <a:buFontTx/>
              <a:buNone/>
              <a:defRPr/>
            </a:pPr>
            <a:endParaRPr lang="fr-FR" sz="2000" dirty="0" smtClean="0">
              <a:latin typeface="Tahoma" pitchFamily="34" charset="0"/>
            </a:endParaRPr>
          </a:p>
          <a:p>
            <a:pPr marL="0" indent="0" algn="ctr" fontAlgn="auto">
              <a:spcAft>
                <a:spcPts val="0"/>
              </a:spcAft>
              <a:buClr>
                <a:schemeClr val="hlink"/>
              </a:buClr>
              <a:buFontTx/>
              <a:buNone/>
              <a:defRPr/>
            </a:pPr>
            <a:r>
              <a:rPr lang="fr-FR" sz="2000" dirty="0" smtClean="0">
                <a:latin typeface="Tahoma" pitchFamily="34" charset="0"/>
              </a:rPr>
              <a:t>Mauvaise </a:t>
            </a:r>
            <a:r>
              <a:rPr lang="fr-FR" sz="2000" dirty="0">
                <a:latin typeface="Tahoma" pitchFamily="34" charset="0"/>
              </a:rPr>
              <a:t>exécution d’une </a:t>
            </a:r>
            <a:r>
              <a:rPr lang="fr-FR" sz="2000" dirty="0" smtClean="0">
                <a:latin typeface="Tahoma" pitchFamily="34" charset="0"/>
              </a:rPr>
              <a:t>ou </a:t>
            </a:r>
            <a:r>
              <a:rPr lang="fr-FR" sz="2000" dirty="0">
                <a:latin typeface="Tahoma" pitchFamily="34" charset="0"/>
              </a:rPr>
              <a:t>plusieurs </a:t>
            </a:r>
            <a:r>
              <a:rPr lang="fr-FR" sz="2000" dirty="0" smtClean="0">
                <a:latin typeface="Tahoma" pitchFamily="34" charset="0"/>
              </a:rPr>
              <a:t>obligations</a:t>
            </a:r>
          </a:p>
          <a:p>
            <a:pPr marL="0" indent="0" algn="ctr" fontAlgn="auto">
              <a:spcAft>
                <a:spcPts val="0"/>
              </a:spcAft>
              <a:buClr>
                <a:schemeClr val="hlink"/>
              </a:buClr>
              <a:buFontTx/>
              <a:buNone/>
              <a:defRPr/>
            </a:pPr>
            <a:endParaRPr lang="fr-FR" sz="2000" dirty="0">
              <a:latin typeface="Tahoma" pitchFamily="34" charset="0"/>
            </a:endParaRPr>
          </a:p>
        </p:txBody>
      </p:sp>
      <p:sp>
        <p:nvSpPr>
          <p:cNvPr id="7" name="Rectangle 3"/>
          <p:cNvSpPr txBox="1">
            <a:spLocks noChangeArrowheads="1"/>
          </p:cNvSpPr>
          <p:nvPr/>
        </p:nvSpPr>
        <p:spPr bwMode="auto">
          <a:xfrm>
            <a:off x="4814888" y="1373188"/>
            <a:ext cx="3586162" cy="3998912"/>
          </a:xfrm>
          <a:prstGeom prst="rect">
            <a:avLst/>
          </a:prstGeom>
          <a:solidFill>
            <a:schemeClr val="bg2">
              <a:lumMod val="60000"/>
              <a:lumOff val="40000"/>
            </a:schemeClr>
          </a:solidFill>
          <a:ln>
            <a:noFill/>
          </a:ln>
          <a:extLst/>
        </p:spPr>
        <p:txBody>
          <a:bodyPr/>
          <a:lstStyle>
            <a:lvl1pPr marL="177800" indent="-177800" algn="l" rtl="0" eaLnBrk="0" fontAlgn="base" hangingPunct="0">
              <a:spcBef>
                <a:spcPct val="20000"/>
              </a:spcBef>
              <a:spcAft>
                <a:spcPct val="0"/>
              </a:spcAft>
              <a:buClr>
                <a:srgbClr val="004C99"/>
              </a:buClr>
              <a:buChar char="•"/>
              <a:defRPr sz="2400">
                <a:solidFill>
                  <a:srgbClr val="004C99"/>
                </a:solidFill>
                <a:latin typeface="Arial" charset="0"/>
                <a:ea typeface="+mn-ea"/>
                <a:cs typeface="+mn-cs"/>
              </a:defRPr>
            </a:lvl1pPr>
            <a:lvl2pPr marL="820738" indent="-285750" algn="l" rtl="0" eaLnBrk="0" fontAlgn="base" hangingPunct="0">
              <a:spcBef>
                <a:spcPct val="20000"/>
              </a:spcBef>
              <a:spcAft>
                <a:spcPct val="0"/>
              </a:spcAft>
              <a:buChar char="–"/>
              <a:defRPr sz="2200">
                <a:solidFill>
                  <a:srgbClr val="004C99"/>
                </a:solidFill>
                <a:latin typeface="Arial" charset="0"/>
              </a:defRPr>
            </a:lvl2pPr>
            <a:lvl3pPr marL="1228725" indent="-228600" algn="l" rtl="0" eaLnBrk="0" fontAlgn="base" hangingPunct="0">
              <a:spcBef>
                <a:spcPct val="20000"/>
              </a:spcBef>
              <a:spcAft>
                <a:spcPct val="0"/>
              </a:spcAft>
              <a:buChar char="•"/>
              <a:defRPr sz="2000">
                <a:solidFill>
                  <a:srgbClr val="004C99"/>
                </a:solidFill>
                <a:latin typeface="Arial" charset="0"/>
              </a:defRPr>
            </a:lvl3pPr>
            <a:lvl4pPr marL="1636713" indent="-228600" algn="l" rtl="0" eaLnBrk="0" fontAlgn="base" hangingPunct="0">
              <a:spcBef>
                <a:spcPct val="20000"/>
              </a:spcBef>
              <a:spcAft>
                <a:spcPct val="0"/>
              </a:spcAft>
              <a:buChar char="–"/>
              <a:defRPr sz="2000">
                <a:solidFill>
                  <a:srgbClr val="004C99"/>
                </a:solidFill>
                <a:latin typeface="Arial" charset="0"/>
              </a:defRPr>
            </a:lvl4pPr>
            <a:lvl5pPr marL="2057400" indent="-228600" algn="l" rtl="0" eaLnBrk="0" fontAlgn="base" hangingPunct="0">
              <a:spcBef>
                <a:spcPct val="20000"/>
              </a:spcBef>
              <a:spcAft>
                <a:spcPct val="0"/>
              </a:spcAft>
              <a:buChar char="»"/>
              <a:defRPr sz="1600">
                <a:solidFill>
                  <a:srgbClr val="004C99"/>
                </a:solidFill>
                <a:latin typeface="Arial" charset="0"/>
              </a:defRPr>
            </a:lvl5pPr>
            <a:lvl6pPr marL="2514600" indent="-228600" algn="l" rtl="0" fontAlgn="base">
              <a:spcBef>
                <a:spcPct val="20000"/>
              </a:spcBef>
              <a:spcAft>
                <a:spcPct val="0"/>
              </a:spcAft>
              <a:buChar char="»"/>
              <a:defRPr sz="1600">
                <a:solidFill>
                  <a:schemeClr val="tx1"/>
                </a:solidFill>
                <a:latin typeface="+mn-lt"/>
              </a:defRPr>
            </a:lvl6pPr>
            <a:lvl7pPr marL="2971800" indent="-228600" algn="l" rtl="0" fontAlgn="base">
              <a:spcBef>
                <a:spcPct val="20000"/>
              </a:spcBef>
              <a:spcAft>
                <a:spcPct val="0"/>
              </a:spcAft>
              <a:buChar char="»"/>
              <a:defRPr sz="1600">
                <a:solidFill>
                  <a:schemeClr val="tx1"/>
                </a:solidFill>
                <a:latin typeface="+mn-lt"/>
              </a:defRPr>
            </a:lvl7pPr>
            <a:lvl8pPr marL="3429000" indent="-228600" algn="l" rtl="0" fontAlgn="base">
              <a:spcBef>
                <a:spcPct val="20000"/>
              </a:spcBef>
              <a:spcAft>
                <a:spcPct val="0"/>
              </a:spcAft>
              <a:buChar char="»"/>
              <a:defRPr sz="1600">
                <a:solidFill>
                  <a:schemeClr val="tx1"/>
                </a:solidFill>
                <a:latin typeface="+mn-lt"/>
              </a:defRPr>
            </a:lvl8pPr>
            <a:lvl9pPr marL="3886200" indent="-228600" algn="l" rtl="0" fontAlgn="base">
              <a:spcBef>
                <a:spcPct val="20000"/>
              </a:spcBef>
              <a:spcAft>
                <a:spcPct val="0"/>
              </a:spcAft>
              <a:buChar char="»"/>
              <a:defRPr sz="1600">
                <a:solidFill>
                  <a:schemeClr val="tx1"/>
                </a:solidFill>
                <a:latin typeface="+mn-lt"/>
              </a:defRPr>
            </a:lvl9pPr>
          </a:lstStyle>
          <a:p>
            <a:pPr marL="0" indent="0" algn="ctr">
              <a:buClr>
                <a:schemeClr val="hlink"/>
              </a:buClr>
              <a:buFontTx/>
              <a:buNone/>
              <a:defRPr/>
            </a:pPr>
            <a:endParaRPr lang="fr-FR" sz="2000" dirty="0" smtClean="0">
              <a:solidFill>
                <a:srgbClr val="000099"/>
              </a:solidFill>
            </a:endParaRPr>
          </a:p>
          <a:p>
            <a:pPr marL="0" indent="0" algn="ctr">
              <a:buClr>
                <a:schemeClr val="hlink"/>
              </a:buClr>
              <a:buFontTx/>
              <a:buNone/>
              <a:defRPr/>
            </a:pPr>
            <a:r>
              <a:rPr lang="fr-FR" sz="2000" dirty="0" smtClean="0">
                <a:solidFill>
                  <a:srgbClr val="000099"/>
                </a:solidFill>
              </a:rPr>
              <a:t>Secteur public</a:t>
            </a:r>
          </a:p>
          <a:p>
            <a:pPr marL="0" indent="0" algn="ctr">
              <a:buClr>
                <a:schemeClr val="hlink"/>
              </a:buClr>
              <a:buFontTx/>
              <a:buNone/>
              <a:defRPr/>
            </a:pPr>
            <a:endParaRPr lang="fr-FR" sz="2000" dirty="0" smtClean="0">
              <a:solidFill>
                <a:srgbClr val="000099"/>
              </a:solidFill>
            </a:endParaRPr>
          </a:p>
          <a:p>
            <a:pPr marL="0" indent="0" algn="ctr">
              <a:buClr>
                <a:schemeClr val="hlink"/>
              </a:buClr>
              <a:buFontTx/>
              <a:buNone/>
              <a:defRPr/>
            </a:pPr>
            <a:r>
              <a:rPr lang="fr-FR" sz="2000" dirty="0" smtClean="0">
                <a:solidFill>
                  <a:srgbClr val="000099"/>
                </a:solidFill>
              </a:rPr>
              <a:t>Fondement : CMP et CCAG</a:t>
            </a:r>
          </a:p>
          <a:p>
            <a:pPr marL="0" indent="0" algn="ctr">
              <a:buClr>
                <a:schemeClr val="hlink"/>
              </a:buClr>
              <a:buFontTx/>
              <a:buNone/>
              <a:defRPr/>
            </a:pPr>
            <a:endParaRPr lang="fr-FR" sz="2000" dirty="0" smtClean="0">
              <a:latin typeface="Tahoma" pitchFamily="34" charset="0"/>
            </a:endParaRPr>
          </a:p>
          <a:p>
            <a:pPr marL="0" indent="0" algn="ctr">
              <a:buClr>
                <a:schemeClr val="hlink"/>
              </a:buClr>
              <a:buFontTx/>
              <a:buNone/>
              <a:defRPr/>
            </a:pPr>
            <a:r>
              <a:rPr lang="fr-FR" sz="2000" dirty="0" smtClean="0">
                <a:latin typeface="Tahoma" pitchFamily="34" charset="0"/>
              </a:rPr>
              <a:t>Inexécution d’une ou plusieurs obligations </a:t>
            </a:r>
          </a:p>
          <a:p>
            <a:pPr marL="0" indent="0" algn="ctr">
              <a:buClr>
                <a:schemeClr val="hlink"/>
              </a:buClr>
              <a:buFontTx/>
              <a:buNone/>
              <a:defRPr/>
            </a:pPr>
            <a:endParaRPr lang="fr-FR" sz="2000" dirty="0" smtClean="0">
              <a:latin typeface="Tahoma" pitchFamily="34" charset="0"/>
            </a:endParaRPr>
          </a:p>
          <a:p>
            <a:pPr marL="0" indent="0" algn="ctr">
              <a:buClr>
                <a:schemeClr val="hlink"/>
              </a:buClr>
              <a:buFontTx/>
              <a:buNone/>
              <a:defRPr/>
            </a:pPr>
            <a:r>
              <a:rPr lang="fr-FR" sz="2000" dirty="0" smtClean="0">
                <a:latin typeface="Tahoma" pitchFamily="34" charset="0"/>
              </a:rPr>
              <a:t>Mauvaise exécution d’une ou plusieurs obligations</a:t>
            </a:r>
          </a:p>
          <a:p>
            <a:pPr marL="0" indent="0" algn="ctr">
              <a:buClr>
                <a:schemeClr val="hlink"/>
              </a:buClr>
              <a:buFontTx/>
              <a:buNone/>
              <a:defRPr/>
            </a:pPr>
            <a:endParaRPr lang="fr-FR" sz="2000" dirty="0">
              <a:latin typeface="Tahoma" pitchFamily="34" charset="0"/>
            </a:endParaRPr>
          </a:p>
        </p:txBody>
      </p:sp>
      <p:sp>
        <p:nvSpPr>
          <p:cNvPr id="41988"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B090F7B-B7B2-4B32-BC5E-ECA026C14E62}" type="slidenum">
              <a:rPr lang="fr-FR" smtClean="0">
                <a:latin typeface="Arial" charset="0"/>
                <a:cs typeface="Arial" charset="0"/>
              </a:rPr>
              <a:pPr fontAlgn="base">
                <a:spcBef>
                  <a:spcPct val="0"/>
                </a:spcBef>
                <a:spcAft>
                  <a:spcPct val="0"/>
                </a:spcAft>
              </a:pPr>
              <a:t>27</a:t>
            </a:fld>
            <a:endParaRPr lang="fr-FR" smtClean="0">
              <a:latin typeface="Arial" charset="0"/>
              <a:cs typeface="Arial" charset="0"/>
            </a:endParaRPr>
          </a:p>
        </p:txBody>
      </p:sp>
      <p:sp>
        <p:nvSpPr>
          <p:cNvPr id="41989"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A2B2D4E-4FFB-410B-B161-696865A2159B}"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41990"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838200" y="228600"/>
            <a:ext cx="8305800" cy="762000"/>
          </a:xfrm>
        </p:spPr>
        <p:txBody>
          <a:bodyPr/>
          <a:lstStyle/>
          <a:p>
            <a:r>
              <a:rPr lang="fr-FR" smtClean="0">
                <a:solidFill>
                  <a:srgbClr val="000099"/>
                </a:solidFill>
                <a:latin typeface="Arial" charset="0"/>
                <a:cs typeface="Arial" charset="0"/>
              </a:rPr>
              <a:t>Zoom Informatique et libertés</a:t>
            </a:r>
          </a:p>
        </p:txBody>
      </p:sp>
      <p:sp>
        <p:nvSpPr>
          <p:cNvPr id="43010" name="Rectangle 3"/>
          <p:cNvSpPr>
            <a:spLocks noGrp="1" noChangeArrowheads="1"/>
          </p:cNvSpPr>
          <p:nvPr>
            <p:ph type="body" sz="half" idx="1"/>
          </p:nvPr>
        </p:nvSpPr>
        <p:spPr>
          <a:xfrm>
            <a:off x="304800" y="1676400"/>
            <a:ext cx="4114800" cy="4191000"/>
          </a:xfrm>
          <a:solidFill>
            <a:srgbClr val="66FFFF"/>
          </a:solidFill>
          <a:ln>
            <a:solidFill>
              <a:schemeClr val="tx1"/>
            </a:solidFill>
          </a:ln>
        </p:spPr>
        <p:txBody>
          <a:bodyPr/>
          <a:lstStyle/>
          <a:p>
            <a:pPr algn="just">
              <a:lnSpc>
                <a:spcPct val="90000"/>
              </a:lnSpc>
              <a:spcBef>
                <a:spcPct val="0"/>
              </a:spcBef>
              <a:buFontTx/>
              <a:buNone/>
            </a:pPr>
            <a:r>
              <a:rPr lang="fr-FR" sz="1600" smtClean="0">
                <a:solidFill>
                  <a:srgbClr val="000099"/>
                </a:solidFill>
                <a:latin typeface="Arial" charset="0"/>
                <a:cs typeface="Arial" charset="0"/>
              </a:rPr>
              <a:t>	« Le responsable du traitement est tenu de prendre toutes précautions utiles, au regard de la nature des données et des risques présentés par le traitement, pour préserver la sécurité des données et, notamment, empêcher qu’elles soient déformées, endommagées, ou que des tiers non autorisés y aient accès.</a:t>
            </a:r>
          </a:p>
          <a:p>
            <a:pPr algn="just">
              <a:lnSpc>
                <a:spcPct val="90000"/>
              </a:lnSpc>
              <a:spcBef>
                <a:spcPct val="0"/>
              </a:spcBef>
              <a:buFontTx/>
              <a:buNone/>
            </a:pPr>
            <a:r>
              <a:rPr lang="fr-FR" sz="1600" smtClean="0">
                <a:solidFill>
                  <a:srgbClr val="000099"/>
                </a:solidFill>
                <a:latin typeface="Arial" charset="0"/>
                <a:cs typeface="Arial" charset="0"/>
              </a:rPr>
              <a:t> </a:t>
            </a:r>
            <a:br>
              <a:rPr lang="fr-FR" sz="1600" smtClean="0">
                <a:solidFill>
                  <a:srgbClr val="000099"/>
                </a:solidFill>
                <a:latin typeface="Arial" charset="0"/>
                <a:cs typeface="Arial" charset="0"/>
              </a:rPr>
            </a:br>
            <a:r>
              <a:rPr lang="fr-FR" sz="1600" smtClean="0">
                <a:solidFill>
                  <a:srgbClr val="000099"/>
                </a:solidFill>
                <a:latin typeface="Arial" charset="0"/>
                <a:cs typeface="Arial" charset="0"/>
              </a:rPr>
              <a:t>Des décrets, pris après avis de la Commission nationale de l’informatique et des libertés, peuvent fixer les prescriptions techniques auxquelles doivent se conformer les traitements mentionnés au 2° et au 6° du II de l’article 8. » - Art. 34 I&amp;L</a:t>
            </a:r>
          </a:p>
        </p:txBody>
      </p:sp>
      <p:sp>
        <p:nvSpPr>
          <p:cNvPr id="43011" name="Rectangle 4"/>
          <p:cNvSpPr>
            <a:spLocks noGrp="1" noChangeArrowheads="1"/>
          </p:cNvSpPr>
          <p:nvPr>
            <p:ph type="body" sz="half" idx="2"/>
          </p:nvPr>
        </p:nvSpPr>
        <p:spPr>
          <a:xfrm>
            <a:off x="4800600" y="1676400"/>
            <a:ext cx="4154488" cy="4114800"/>
          </a:xfrm>
          <a:solidFill>
            <a:srgbClr val="FF9966"/>
          </a:solidFill>
          <a:ln>
            <a:solidFill>
              <a:schemeClr val="tx1"/>
            </a:solidFill>
          </a:ln>
        </p:spPr>
        <p:txBody>
          <a:bodyPr/>
          <a:lstStyle/>
          <a:p>
            <a:pPr algn="just">
              <a:lnSpc>
                <a:spcPct val="90000"/>
              </a:lnSpc>
              <a:spcBef>
                <a:spcPct val="0"/>
              </a:spcBef>
              <a:buFontTx/>
              <a:buNone/>
            </a:pPr>
            <a:r>
              <a:rPr lang="fr-FR" sz="1600" smtClean="0">
                <a:solidFill>
                  <a:srgbClr val="000099"/>
                </a:solidFill>
                <a:latin typeface="Arial" charset="0"/>
                <a:cs typeface="Arial" charset="0"/>
              </a:rPr>
              <a:t>	« Les données à caractère personnel ne peuvent faire l’objet d’une opération de traitement de la part d’un sous-traitant, d’une personne agissant sous l’autorité du responsable du traitement ou de celle du sous-traitant, que sur instruction du responsable du traitement.</a:t>
            </a:r>
          </a:p>
          <a:p>
            <a:pPr algn="just">
              <a:lnSpc>
                <a:spcPct val="90000"/>
              </a:lnSpc>
              <a:spcBef>
                <a:spcPct val="0"/>
              </a:spcBef>
              <a:buFontTx/>
              <a:buNone/>
            </a:pPr>
            <a:endParaRPr lang="fr-FR" sz="1600" smtClean="0">
              <a:solidFill>
                <a:srgbClr val="000099"/>
              </a:solidFill>
              <a:latin typeface="Arial" charset="0"/>
              <a:cs typeface="Arial" charset="0"/>
            </a:endParaRPr>
          </a:p>
          <a:p>
            <a:pPr algn="just">
              <a:lnSpc>
                <a:spcPct val="90000"/>
              </a:lnSpc>
              <a:spcBef>
                <a:spcPct val="0"/>
              </a:spcBef>
              <a:buFontTx/>
              <a:buNone/>
            </a:pPr>
            <a:r>
              <a:rPr lang="fr-FR" sz="1600" smtClean="0">
                <a:solidFill>
                  <a:srgbClr val="000099"/>
                </a:solidFill>
                <a:latin typeface="Arial" charset="0"/>
                <a:cs typeface="Arial" charset="0"/>
              </a:rPr>
              <a:t>	Le contrat liant le sous-traitant au responsable du traitement comporte l’indication des obligations incombant au sous-traitant en matière de protection de la sécurité et de la confidentialité des données et prévoit que le sous-traitant ne peut agir que sur instruction du responsable du traitement. » – Art 35 I&amp;L</a:t>
            </a:r>
          </a:p>
        </p:txBody>
      </p:sp>
      <p:sp>
        <p:nvSpPr>
          <p:cNvPr id="43012"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B8957CE7-F50E-480C-B528-8CE4EA910986}"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43013"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43014"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20B41A7-63F0-4DF7-B1A5-87623D74CBB4}" type="slidenum">
              <a:rPr lang="fr-FR">
                <a:latin typeface="Arial" charset="0"/>
                <a:cs typeface="Arial" charset="0"/>
              </a:rPr>
              <a:pPr fontAlgn="base">
                <a:spcBef>
                  <a:spcPct val="0"/>
                </a:spcBef>
                <a:spcAft>
                  <a:spcPct val="0"/>
                </a:spcAft>
              </a:pPr>
              <a:t>28</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p:cNvSpPr>
            <a:spLocks noGrp="1" noChangeArrowheads="1"/>
          </p:cNvSpPr>
          <p:nvPr>
            <p:ph type="title"/>
          </p:nvPr>
        </p:nvSpPr>
        <p:spPr>
          <a:xfrm>
            <a:off x="527050" y="333375"/>
            <a:ext cx="8221663" cy="581025"/>
          </a:xfrm>
        </p:spPr>
        <p:txBody>
          <a:bodyPr/>
          <a:lstStyle/>
          <a:p>
            <a:r>
              <a:rPr lang="fr-FR" b="1" smtClean="0">
                <a:latin typeface="Arial" charset="0"/>
                <a:cs typeface="Arial" charset="0"/>
              </a:rPr>
              <a:t>Sécurité physique</a:t>
            </a:r>
          </a:p>
        </p:txBody>
      </p:sp>
      <p:sp>
        <p:nvSpPr>
          <p:cNvPr id="835587" name="Rectangle 3"/>
          <p:cNvSpPr>
            <a:spLocks noChangeArrowheads="1"/>
          </p:cNvSpPr>
          <p:nvPr/>
        </p:nvSpPr>
        <p:spPr bwMode="auto">
          <a:xfrm>
            <a:off x="415925" y="985838"/>
            <a:ext cx="4049713" cy="5153025"/>
          </a:xfrm>
          <a:prstGeom prst="rect">
            <a:avLst/>
          </a:prstGeom>
          <a:gradFill rotWithShape="0">
            <a:gsLst>
              <a:gs pos="0">
                <a:srgbClr val="00CCFF"/>
              </a:gs>
              <a:gs pos="100000">
                <a:srgbClr val="00CCFF">
                  <a:gamma/>
                  <a:shade val="46275"/>
                  <a:invGamma/>
                </a:srgbClr>
              </a:gs>
            </a:gsLst>
            <a:lin ang="5400000" scaled="1"/>
          </a:gradFill>
          <a:ln w="9525">
            <a:solidFill>
              <a:schemeClr val="tx1"/>
            </a:solidFill>
            <a:miter lim="800000"/>
            <a:headEnd/>
            <a:tailEnd/>
          </a:ln>
          <a:effectLst>
            <a:outerShdw dist="107763" dir="13500000" algn="ctr" rotWithShape="0">
              <a:srgbClr val="808080"/>
            </a:outerShdw>
          </a:effectLst>
        </p:spPr>
        <p:txBody>
          <a:bodyPr wrap="none" anchor="ctr"/>
          <a:lstStyle/>
          <a:p>
            <a:pPr fontAlgn="auto">
              <a:spcBef>
                <a:spcPts val="0"/>
              </a:spcBef>
              <a:spcAft>
                <a:spcPts val="0"/>
              </a:spcAft>
              <a:defRPr/>
            </a:pPr>
            <a:endParaRPr lang="fr-FR" b="1" dirty="0">
              <a:latin typeface="+mn-lt"/>
            </a:endParaRPr>
          </a:p>
          <a:p>
            <a:pPr fontAlgn="auto">
              <a:spcBef>
                <a:spcPts val="0"/>
              </a:spcBef>
              <a:spcAft>
                <a:spcPts val="0"/>
              </a:spcAft>
              <a:defRPr/>
            </a:pPr>
            <a:r>
              <a:rPr lang="fr-FR" b="1" dirty="0">
                <a:latin typeface="+mn-lt"/>
              </a:rPr>
              <a:t>Accès aux locaux</a:t>
            </a:r>
          </a:p>
          <a:p>
            <a:pPr fontAlgn="auto">
              <a:spcBef>
                <a:spcPts val="0"/>
              </a:spcBef>
              <a:spcAft>
                <a:spcPts val="0"/>
              </a:spcAft>
              <a:defRPr/>
            </a:pPr>
            <a:endParaRPr lang="fr-FR" sz="1000" b="1" dirty="0">
              <a:latin typeface="+mn-lt"/>
            </a:endParaRPr>
          </a:p>
          <a:p>
            <a:pPr fontAlgn="auto">
              <a:spcBef>
                <a:spcPts val="0"/>
              </a:spcBef>
              <a:spcAft>
                <a:spcPts val="0"/>
              </a:spcAft>
              <a:buFontTx/>
              <a:buChar char="-"/>
              <a:defRPr/>
            </a:pPr>
            <a:r>
              <a:rPr lang="fr-FR" dirty="0">
                <a:latin typeface="+mn-lt"/>
              </a:rPr>
              <a:t>gestion des habilitations </a:t>
            </a:r>
            <a:br>
              <a:rPr lang="fr-FR" dirty="0">
                <a:latin typeface="+mn-lt"/>
              </a:rPr>
            </a:br>
            <a:r>
              <a:rPr lang="fr-FR" dirty="0">
                <a:latin typeface="+mn-lt"/>
              </a:rPr>
              <a:t>pour accéder aux bâtiments</a:t>
            </a:r>
          </a:p>
          <a:p>
            <a:pPr fontAlgn="auto">
              <a:spcBef>
                <a:spcPts val="0"/>
              </a:spcBef>
              <a:spcAft>
                <a:spcPts val="0"/>
              </a:spcAft>
              <a:defRPr/>
            </a:pPr>
            <a:endParaRPr lang="fr-FR" dirty="0">
              <a:latin typeface="+mn-lt"/>
            </a:endParaRPr>
          </a:p>
          <a:p>
            <a:pPr fontAlgn="auto">
              <a:spcBef>
                <a:spcPts val="0"/>
              </a:spcBef>
              <a:spcAft>
                <a:spcPts val="0"/>
              </a:spcAft>
              <a:buFontTx/>
              <a:buChar char="-"/>
              <a:defRPr/>
            </a:pPr>
            <a:r>
              <a:rPr lang="fr-FR" dirty="0">
                <a:latin typeface="+mn-lt"/>
              </a:rPr>
              <a:t>sensibilisation des </a:t>
            </a:r>
            <a:br>
              <a:rPr lang="fr-FR" dirty="0">
                <a:latin typeface="+mn-lt"/>
              </a:rPr>
            </a:br>
            <a:r>
              <a:rPr lang="fr-FR" dirty="0">
                <a:latin typeface="+mn-lt"/>
              </a:rPr>
              <a:t>utilisateurs (chartes des SI,</a:t>
            </a:r>
            <a:br>
              <a:rPr lang="fr-FR" dirty="0">
                <a:latin typeface="+mn-lt"/>
              </a:rPr>
            </a:br>
            <a:r>
              <a:rPr lang="fr-FR" dirty="0">
                <a:latin typeface="+mn-lt"/>
              </a:rPr>
              <a:t>confidentialité, documents</a:t>
            </a:r>
            <a:br>
              <a:rPr lang="fr-FR" dirty="0">
                <a:latin typeface="+mn-lt"/>
              </a:rPr>
            </a:br>
            <a:r>
              <a:rPr lang="fr-FR" dirty="0">
                <a:latin typeface="+mn-lt"/>
              </a:rPr>
              <a:t>explicatifs sur les </a:t>
            </a:r>
            <a:r>
              <a:rPr lang="fr-FR" dirty="0" err="1">
                <a:latin typeface="+mn-lt"/>
              </a:rPr>
              <a:t>process</a:t>
            </a:r>
            <a:r>
              <a:rPr lang="fr-FR" dirty="0">
                <a:latin typeface="+mn-lt"/>
              </a:rPr>
              <a:t>)</a:t>
            </a:r>
          </a:p>
          <a:p>
            <a:pPr fontAlgn="auto">
              <a:spcBef>
                <a:spcPts val="0"/>
              </a:spcBef>
              <a:spcAft>
                <a:spcPts val="0"/>
              </a:spcAft>
              <a:defRPr/>
            </a:pPr>
            <a:endParaRPr lang="fr-FR" dirty="0">
              <a:latin typeface="+mn-lt"/>
            </a:endParaRPr>
          </a:p>
          <a:p>
            <a:pPr fontAlgn="auto">
              <a:spcBef>
                <a:spcPts val="0"/>
              </a:spcBef>
              <a:spcAft>
                <a:spcPts val="0"/>
              </a:spcAft>
              <a:buFontTx/>
              <a:buChar char="-"/>
              <a:defRPr/>
            </a:pPr>
            <a:r>
              <a:rPr lang="fr-FR" dirty="0">
                <a:latin typeface="+mn-lt"/>
              </a:rPr>
              <a:t>sécurité des locaux (alarmes</a:t>
            </a:r>
            <a:br>
              <a:rPr lang="fr-FR" dirty="0">
                <a:latin typeface="+mn-lt"/>
              </a:rPr>
            </a:br>
            <a:r>
              <a:rPr lang="fr-FR" dirty="0">
                <a:latin typeface="+mn-lt"/>
              </a:rPr>
              <a:t>anti-intrusion, portes </a:t>
            </a:r>
            <a:br>
              <a:rPr lang="fr-FR" dirty="0">
                <a:latin typeface="+mn-lt"/>
              </a:rPr>
            </a:br>
            <a:r>
              <a:rPr lang="fr-FR" dirty="0">
                <a:latin typeface="+mn-lt"/>
              </a:rPr>
              <a:t>verrouillées, identification </a:t>
            </a:r>
            <a:br>
              <a:rPr lang="fr-FR" dirty="0">
                <a:latin typeface="+mn-lt"/>
              </a:rPr>
            </a:br>
            <a:r>
              <a:rPr lang="fr-FR" dirty="0">
                <a:latin typeface="+mn-lt"/>
              </a:rPr>
              <a:t>du personnel visible…)</a:t>
            </a:r>
          </a:p>
          <a:p>
            <a:pPr fontAlgn="auto">
              <a:spcBef>
                <a:spcPts val="0"/>
              </a:spcBef>
              <a:spcAft>
                <a:spcPts val="0"/>
              </a:spcAft>
              <a:buFontTx/>
              <a:buChar char="-"/>
              <a:defRPr/>
            </a:pPr>
            <a:endParaRPr lang="fr-FR" dirty="0">
              <a:latin typeface="+mn-lt"/>
            </a:endParaRPr>
          </a:p>
          <a:p>
            <a:pPr fontAlgn="auto">
              <a:spcBef>
                <a:spcPts val="0"/>
              </a:spcBef>
              <a:spcAft>
                <a:spcPts val="0"/>
              </a:spcAft>
              <a:defRPr/>
            </a:pPr>
            <a:endParaRPr lang="fr-FR" dirty="0">
              <a:latin typeface="+mn-lt"/>
            </a:endParaRPr>
          </a:p>
        </p:txBody>
      </p:sp>
      <p:sp>
        <p:nvSpPr>
          <p:cNvPr id="835588" name="Rectangle 4"/>
          <p:cNvSpPr>
            <a:spLocks noChangeArrowheads="1"/>
          </p:cNvSpPr>
          <p:nvPr/>
        </p:nvSpPr>
        <p:spPr bwMode="auto">
          <a:xfrm>
            <a:off x="4652963" y="995363"/>
            <a:ext cx="4049712" cy="5153025"/>
          </a:xfrm>
          <a:prstGeom prst="rect">
            <a:avLst/>
          </a:prstGeom>
          <a:gradFill rotWithShape="0">
            <a:gsLst>
              <a:gs pos="0">
                <a:srgbClr val="3366FF"/>
              </a:gs>
              <a:gs pos="100000">
                <a:srgbClr val="3366FF">
                  <a:gamma/>
                  <a:shade val="46275"/>
                  <a:invGamma/>
                </a:srgbClr>
              </a:gs>
            </a:gsLst>
            <a:lin ang="5400000" scaled="1"/>
          </a:gradFill>
          <a:ln w="9525">
            <a:solidFill>
              <a:schemeClr val="tx1"/>
            </a:solidFill>
            <a:miter lim="800000"/>
            <a:headEnd/>
            <a:tailEnd/>
          </a:ln>
          <a:effectLst>
            <a:outerShdw dist="107763" dir="13500000" algn="ctr" rotWithShape="0">
              <a:srgbClr val="808080"/>
            </a:outerShdw>
          </a:effectLst>
        </p:spPr>
        <p:txBody>
          <a:bodyPr wrap="none"/>
          <a:lstStyle/>
          <a:p>
            <a:pPr fontAlgn="auto">
              <a:spcBef>
                <a:spcPts val="0"/>
              </a:spcBef>
              <a:spcAft>
                <a:spcPts val="0"/>
              </a:spcAft>
              <a:defRPr/>
            </a:pPr>
            <a:r>
              <a:rPr lang="fr-FR" b="1" dirty="0">
                <a:latin typeface="+mn-lt"/>
              </a:rPr>
              <a:t>Protection des données</a:t>
            </a:r>
          </a:p>
          <a:p>
            <a:pPr fontAlgn="auto">
              <a:spcBef>
                <a:spcPts val="0"/>
              </a:spcBef>
              <a:spcAft>
                <a:spcPts val="0"/>
              </a:spcAft>
              <a:defRPr/>
            </a:pPr>
            <a:endParaRPr lang="fr-FR" sz="1200" dirty="0">
              <a:latin typeface="+mn-lt"/>
            </a:endParaRPr>
          </a:p>
          <a:p>
            <a:pPr fontAlgn="auto">
              <a:spcBef>
                <a:spcPts val="0"/>
              </a:spcBef>
              <a:spcAft>
                <a:spcPts val="0"/>
              </a:spcAft>
              <a:defRPr/>
            </a:pPr>
            <a:r>
              <a:rPr lang="fr-FR" dirty="0">
                <a:latin typeface="+mn-lt"/>
              </a:rPr>
              <a:t>-supports de conservation</a:t>
            </a:r>
            <a:br>
              <a:rPr lang="fr-FR" dirty="0">
                <a:latin typeface="+mn-lt"/>
              </a:rPr>
            </a:br>
            <a:r>
              <a:rPr lang="fr-FR" dirty="0">
                <a:latin typeface="+mn-lt"/>
              </a:rPr>
              <a:t>et d’archivage doivent </a:t>
            </a:r>
            <a:br>
              <a:rPr lang="fr-FR" dirty="0">
                <a:latin typeface="+mn-lt"/>
              </a:rPr>
            </a:br>
            <a:r>
              <a:rPr lang="fr-FR" dirty="0">
                <a:latin typeface="+mn-lt"/>
              </a:rPr>
              <a:t>présenter une garantie de </a:t>
            </a:r>
            <a:br>
              <a:rPr lang="fr-FR" dirty="0">
                <a:latin typeface="+mn-lt"/>
              </a:rPr>
            </a:br>
            <a:r>
              <a:rPr lang="fr-FR" dirty="0">
                <a:latin typeface="+mn-lt"/>
              </a:rPr>
              <a:t>longévité suffisante</a:t>
            </a:r>
          </a:p>
          <a:p>
            <a:pPr fontAlgn="auto">
              <a:spcBef>
                <a:spcPts val="0"/>
              </a:spcBef>
              <a:spcAft>
                <a:spcPts val="0"/>
              </a:spcAft>
              <a:defRPr/>
            </a:pPr>
            <a:r>
              <a:rPr lang="fr-FR" dirty="0">
                <a:latin typeface="+mn-lt"/>
              </a:rPr>
              <a:t/>
            </a:r>
            <a:br>
              <a:rPr lang="fr-FR" dirty="0">
                <a:latin typeface="+mn-lt"/>
              </a:rPr>
            </a:br>
            <a:r>
              <a:rPr lang="fr-FR" dirty="0">
                <a:latin typeface="+mn-lt"/>
              </a:rPr>
              <a:t>- stockage dans des lieux </a:t>
            </a:r>
            <a:br>
              <a:rPr lang="fr-FR" dirty="0">
                <a:latin typeface="+mn-lt"/>
              </a:rPr>
            </a:br>
            <a:r>
              <a:rPr lang="fr-FR" dirty="0">
                <a:latin typeface="+mn-lt"/>
              </a:rPr>
              <a:t>à l’abri de l’incendie et </a:t>
            </a:r>
            <a:br>
              <a:rPr lang="fr-FR" dirty="0">
                <a:latin typeface="+mn-lt"/>
              </a:rPr>
            </a:br>
            <a:r>
              <a:rPr lang="fr-FR" dirty="0">
                <a:latin typeface="+mn-lt"/>
              </a:rPr>
              <a:t>des regards indiscrets </a:t>
            </a:r>
          </a:p>
        </p:txBody>
      </p:sp>
      <p:sp>
        <p:nvSpPr>
          <p:cNvPr id="44036"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C7711B2-E24D-416C-9BC7-71C5FF393BB2}" type="slidenum">
              <a:rPr lang="fr-FR" smtClean="0">
                <a:latin typeface="Arial" charset="0"/>
                <a:cs typeface="Arial" charset="0"/>
              </a:rPr>
              <a:pPr fontAlgn="base">
                <a:spcBef>
                  <a:spcPct val="0"/>
                </a:spcBef>
                <a:spcAft>
                  <a:spcPct val="0"/>
                </a:spcAft>
              </a:pPr>
              <a:t>29</a:t>
            </a:fld>
            <a:endParaRPr lang="fr-FR" smtClean="0">
              <a:latin typeface="Arial" charset="0"/>
              <a:cs typeface="Arial" charset="0"/>
            </a:endParaRPr>
          </a:p>
        </p:txBody>
      </p:sp>
      <p:sp>
        <p:nvSpPr>
          <p:cNvPr id="44037"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1131710C-B581-462C-9EEC-86C2F556EB1D}"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44038"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35587"/>
                                        </p:tgtEl>
                                        <p:attrNameLst>
                                          <p:attrName>style.visibility</p:attrName>
                                        </p:attrNameLst>
                                      </p:cBhvr>
                                      <p:to>
                                        <p:strVal val="visible"/>
                                      </p:to>
                                    </p:set>
                                    <p:anim calcmode="lin" valueType="num">
                                      <p:cBhvr additive="base">
                                        <p:cTn id="7" dur="500" fill="hold"/>
                                        <p:tgtEl>
                                          <p:spTgt spid="835587"/>
                                        </p:tgtEl>
                                        <p:attrNameLst>
                                          <p:attrName>ppt_x</p:attrName>
                                        </p:attrNameLst>
                                      </p:cBhvr>
                                      <p:tavLst>
                                        <p:tav tm="0">
                                          <p:val>
                                            <p:strVal val="0-#ppt_w/2"/>
                                          </p:val>
                                        </p:tav>
                                        <p:tav tm="100000">
                                          <p:val>
                                            <p:strVal val="#ppt_x"/>
                                          </p:val>
                                        </p:tav>
                                      </p:tavLst>
                                    </p:anim>
                                    <p:anim calcmode="lin" valueType="num">
                                      <p:cBhvr additive="base">
                                        <p:cTn id="8" dur="500" fill="hold"/>
                                        <p:tgtEl>
                                          <p:spTgt spid="835587"/>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835588"/>
                                        </p:tgtEl>
                                        <p:attrNameLst>
                                          <p:attrName>style.visibility</p:attrName>
                                        </p:attrNameLst>
                                      </p:cBhvr>
                                      <p:to>
                                        <p:strVal val="visible"/>
                                      </p:to>
                                    </p:set>
                                    <p:anim calcmode="lin" valueType="num">
                                      <p:cBhvr additive="base">
                                        <p:cTn id="13" dur="500" fill="hold"/>
                                        <p:tgtEl>
                                          <p:spTgt spid="835588"/>
                                        </p:tgtEl>
                                        <p:attrNameLst>
                                          <p:attrName>ppt_x</p:attrName>
                                        </p:attrNameLst>
                                      </p:cBhvr>
                                      <p:tavLst>
                                        <p:tav tm="0">
                                          <p:val>
                                            <p:strVal val="0-#ppt_w/2"/>
                                          </p:val>
                                        </p:tav>
                                        <p:tav tm="100000">
                                          <p:val>
                                            <p:strVal val="#ppt_x"/>
                                          </p:val>
                                        </p:tav>
                                      </p:tavLst>
                                    </p:anim>
                                    <p:anim calcmode="lin" valueType="num">
                                      <p:cBhvr additive="base">
                                        <p:cTn id="14" dur="500" fill="hold"/>
                                        <p:tgtEl>
                                          <p:spTgt spid="83558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5587" grpId="0" animBg="1" autoUpdateAnimBg="0"/>
      <p:bldP spid="835588" grpId="0" animBg="1"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2"/>
          <p:cNvSpPr>
            <a:spLocks noGrp="1" noChangeArrowheads="1"/>
          </p:cNvSpPr>
          <p:nvPr>
            <p:ph type="title"/>
          </p:nvPr>
        </p:nvSpPr>
        <p:spPr>
          <a:xfrm>
            <a:off x="1352550" y="231775"/>
            <a:ext cx="5626100" cy="581025"/>
          </a:xfrm>
        </p:spPr>
        <p:txBody>
          <a:bodyPr/>
          <a:lstStyle/>
          <a:p>
            <a:pPr algn="ctr"/>
            <a:r>
              <a:rPr lang="fr-FR" b="1" smtClean="0">
                <a:latin typeface="Arial" charset="0"/>
                <a:cs typeface="Arial" charset="0"/>
              </a:rPr>
              <a:t>Plan</a:t>
            </a:r>
          </a:p>
        </p:txBody>
      </p:sp>
      <p:sp>
        <p:nvSpPr>
          <p:cNvPr id="303108" name="AutoShape 4"/>
          <p:cNvSpPr>
            <a:spLocks noChangeArrowheads="1"/>
          </p:cNvSpPr>
          <p:nvPr/>
        </p:nvSpPr>
        <p:spPr bwMode="auto">
          <a:xfrm>
            <a:off x="1276350" y="960438"/>
            <a:ext cx="6464300" cy="5178425"/>
          </a:xfrm>
          <a:prstGeom prst="roundRect">
            <a:avLst>
              <a:gd name="adj" fmla="val 8815"/>
            </a:avLst>
          </a:prstGeom>
          <a:solidFill>
            <a:schemeClr val="bg1"/>
          </a:solidFill>
          <a:ln w="9525">
            <a:noFill/>
            <a:round/>
            <a:headEnd/>
            <a:tailEnd/>
          </a:ln>
          <a:effectLst>
            <a:prstShdw prst="shdw17" dist="35921" dir="2700000">
              <a:srgbClr val="002F5C">
                <a:alpha val="50000"/>
              </a:srgbClr>
            </a:prstShdw>
          </a:effectLst>
        </p:spPr>
        <p:txBody>
          <a:bodyPr anchor="ctr"/>
          <a:lstStyle/>
          <a:p>
            <a:pPr marL="820738" indent="-457200">
              <a:spcBef>
                <a:spcPct val="50000"/>
              </a:spcBef>
              <a:buSzPct val="90000"/>
            </a:pPr>
            <a:endParaRPr lang="fr-FR" sz="2800">
              <a:solidFill>
                <a:srgbClr val="004C99"/>
              </a:solidFill>
            </a:endParaRPr>
          </a:p>
          <a:p>
            <a:pPr marL="820738" indent="-457200">
              <a:spcBef>
                <a:spcPct val="50000"/>
              </a:spcBef>
              <a:buSzPct val="90000"/>
              <a:buFontTx/>
              <a:buAutoNum type="arabicPeriod"/>
            </a:pPr>
            <a:r>
              <a:rPr lang="fr-FR">
                <a:solidFill>
                  <a:srgbClr val="004C99"/>
                </a:solidFill>
              </a:rPr>
              <a:t>Droit à la SSI</a:t>
            </a:r>
          </a:p>
          <a:p>
            <a:pPr marL="820738" indent="-457200">
              <a:spcBef>
                <a:spcPct val="50000"/>
              </a:spcBef>
              <a:buSzPct val="90000"/>
              <a:buFontTx/>
              <a:buAutoNum type="arabicPeriod"/>
            </a:pPr>
            <a:r>
              <a:rPr lang="fr-FR">
                <a:solidFill>
                  <a:srgbClr val="004C99"/>
                </a:solidFill>
              </a:rPr>
              <a:t>Devoirs de la SSI</a:t>
            </a:r>
          </a:p>
          <a:p>
            <a:pPr marL="820738" indent="-457200">
              <a:spcBef>
                <a:spcPct val="50000"/>
              </a:spcBef>
              <a:buSzPct val="90000"/>
              <a:buFontTx/>
              <a:buAutoNum type="arabicPeriod"/>
            </a:pPr>
            <a:r>
              <a:rPr lang="fr-FR">
                <a:solidFill>
                  <a:srgbClr val="004C99"/>
                </a:solidFill>
              </a:rPr>
              <a:t>Devoir de réaction</a:t>
            </a:r>
          </a:p>
          <a:p>
            <a:pPr marL="820738" indent="-457200">
              <a:spcBef>
                <a:spcPct val="50000"/>
              </a:spcBef>
              <a:buSzPct val="90000"/>
              <a:buFontTx/>
              <a:buAutoNum type="arabicPeriod"/>
            </a:pPr>
            <a:r>
              <a:rPr lang="fr-FR">
                <a:solidFill>
                  <a:srgbClr val="004C99"/>
                </a:solidFill>
              </a:rPr>
              <a:t>Sous-traitance </a:t>
            </a:r>
          </a:p>
          <a:p>
            <a:pPr marL="820738" indent="-457200">
              <a:spcBef>
                <a:spcPct val="50000"/>
              </a:spcBef>
              <a:buSzPct val="90000"/>
              <a:buFontTx/>
              <a:buAutoNum type="arabicPeriod"/>
            </a:pPr>
            <a:r>
              <a:rPr lang="fr-FR">
                <a:solidFill>
                  <a:srgbClr val="004C99"/>
                </a:solidFill>
              </a:rPr>
              <a:t>Anticipation</a:t>
            </a:r>
          </a:p>
          <a:p>
            <a:pPr marL="820738" indent="-457200">
              <a:spcBef>
                <a:spcPct val="50000"/>
              </a:spcBef>
              <a:buSzPct val="90000"/>
            </a:pPr>
            <a:endParaRPr lang="fr-FR">
              <a:solidFill>
                <a:srgbClr val="004C99"/>
              </a:solidFill>
            </a:endParaRPr>
          </a:p>
        </p:txBody>
      </p:sp>
      <p:pic>
        <p:nvPicPr>
          <p:cNvPr id="14339" name="Picture 2"/>
          <p:cNvPicPr>
            <a:picLocks noChangeAspect="1" noChangeArrowheads="1"/>
          </p:cNvPicPr>
          <p:nvPr/>
        </p:nvPicPr>
        <p:blipFill>
          <a:blip r:embed="rId2"/>
          <a:srcRect/>
          <a:stretch>
            <a:fillRect/>
          </a:stretch>
        </p:blipFill>
        <p:spPr bwMode="auto">
          <a:xfrm>
            <a:off x="4302125" y="1844824"/>
            <a:ext cx="3438525" cy="3829050"/>
          </a:xfrm>
          <a:prstGeom prst="rect">
            <a:avLst/>
          </a:prstGeom>
          <a:noFill/>
          <a:ln w="9525">
            <a:noFill/>
            <a:miter lim="800000"/>
            <a:headEnd/>
            <a:tailEnd/>
          </a:ln>
        </p:spPr>
      </p:pic>
      <p:sp>
        <p:nvSpPr>
          <p:cNvPr id="14340"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8839A2E-2802-4D0B-B806-2333C71ACCC4}"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14341"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14342"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7F1E5E4-7C0E-4BDE-92B6-C99A9BB48AF5}" type="slidenum">
              <a:rPr lang="fr-FR">
                <a:latin typeface="Arial" charset="0"/>
                <a:cs typeface="Arial" charset="0"/>
              </a:rPr>
              <a:pPr fontAlgn="base">
                <a:spcBef>
                  <a:spcPct val="0"/>
                </a:spcBef>
                <a:spcAft>
                  <a:spcPct val="0"/>
                </a:spcAft>
              </a:pPr>
              <a:t>3</a:t>
            </a:fld>
            <a:endParaRPr lang="fr-FR">
              <a:latin typeface="Arial" charset="0"/>
              <a:cs typeface="Arial" charset="0"/>
            </a:endParaRPr>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3031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3108" grpId="0" animBg="1" autoUpdateAnimBg="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ChangeArrowheads="1"/>
          </p:cNvSpPr>
          <p:nvPr>
            <p:ph type="title"/>
          </p:nvPr>
        </p:nvSpPr>
        <p:spPr>
          <a:xfrm>
            <a:off x="527050" y="333375"/>
            <a:ext cx="8221663" cy="581025"/>
          </a:xfrm>
        </p:spPr>
        <p:txBody>
          <a:bodyPr/>
          <a:lstStyle/>
          <a:p>
            <a:r>
              <a:rPr lang="fr-FR" b="1" smtClean="0">
                <a:latin typeface="Arial" charset="0"/>
                <a:cs typeface="Arial" charset="0"/>
              </a:rPr>
              <a:t>Sécurité logique</a:t>
            </a:r>
          </a:p>
        </p:txBody>
      </p:sp>
      <p:sp>
        <p:nvSpPr>
          <p:cNvPr id="837635" name="Rectangle 3"/>
          <p:cNvSpPr>
            <a:spLocks noChangeArrowheads="1"/>
          </p:cNvSpPr>
          <p:nvPr/>
        </p:nvSpPr>
        <p:spPr bwMode="auto">
          <a:xfrm>
            <a:off x="344488" y="854075"/>
            <a:ext cx="8478837" cy="879475"/>
          </a:xfrm>
          <a:prstGeom prst="rect">
            <a:avLst/>
          </a:prstGeom>
          <a:gradFill rotWithShape="0">
            <a:gsLst>
              <a:gs pos="0">
                <a:srgbClr val="99CC00"/>
              </a:gs>
              <a:gs pos="100000">
                <a:srgbClr val="475E00"/>
              </a:gs>
            </a:gsLst>
            <a:lin ang="5400000" scaled="1"/>
          </a:gradFill>
          <a:ln w="9525">
            <a:solidFill>
              <a:schemeClr val="tx1"/>
            </a:solidFill>
            <a:miter lim="800000"/>
            <a:headEnd/>
            <a:tailEnd/>
          </a:ln>
        </p:spPr>
        <p:txBody>
          <a:bodyPr wrap="none" anchor="ctr"/>
          <a:lstStyle/>
          <a:p>
            <a:pPr algn="ctr"/>
            <a:r>
              <a:rPr lang="fr-FR"/>
              <a:t>Authentification des utilisateurs</a:t>
            </a:r>
          </a:p>
        </p:txBody>
      </p:sp>
      <p:sp>
        <p:nvSpPr>
          <p:cNvPr id="837636" name="Rectangle 4"/>
          <p:cNvSpPr>
            <a:spLocks noChangeArrowheads="1"/>
          </p:cNvSpPr>
          <p:nvPr/>
        </p:nvSpPr>
        <p:spPr bwMode="auto">
          <a:xfrm>
            <a:off x="341313" y="1708150"/>
            <a:ext cx="8478837" cy="879475"/>
          </a:xfrm>
          <a:prstGeom prst="rect">
            <a:avLst/>
          </a:prstGeom>
          <a:gradFill rotWithShape="0">
            <a:gsLst>
              <a:gs pos="0">
                <a:srgbClr val="FF9900"/>
              </a:gs>
              <a:gs pos="100000">
                <a:srgbClr val="764700"/>
              </a:gs>
            </a:gsLst>
            <a:lin ang="5400000" scaled="1"/>
          </a:gradFill>
          <a:ln w="9525">
            <a:solidFill>
              <a:schemeClr val="tx1"/>
            </a:solidFill>
            <a:miter lim="800000"/>
            <a:headEnd/>
            <a:tailEnd/>
          </a:ln>
        </p:spPr>
        <p:txBody>
          <a:bodyPr wrap="none" anchor="ctr"/>
          <a:lstStyle/>
          <a:p>
            <a:pPr algn="ctr"/>
            <a:r>
              <a:rPr lang="fr-FR"/>
              <a:t>Maintenance surveillée</a:t>
            </a:r>
          </a:p>
        </p:txBody>
      </p:sp>
      <p:sp>
        <p:nvSpPr>
          <p:cNvPr id="837637" name="Rectangle 5"/>
          <p:cNvSpPr>
            <a:spLocks noChangeArrowheads="1"/>
          </p:cNvSpPr>
          <p:nvPr/>
        </p:nvSpPr>
        <p:spPr bwMode="auto">
          <a:xfrm>
            <a:off x="331788" y="2628900"/>
            <a:ext cx="8478837" cy="879475"/>
          </a:xfrm>
          <a:prstGeom prst="rect">
            <a:avLst/>
          </a:prstGeom>
          <a:gradFill rotWithShape="0">
            <a:gsLst>
              <a:gs pos="0">
                <a:srgbClr val="CC99FF"/>
              </a:gs>
              <a:gs pos="100000">
                <a:srgbClr val="CC99FF">
                  <a:gamma/>
                  <a:shade val="46275"/>
                  <a:invGamma/>
                </a:srgbClr>
              </a:gs>
            </a:gsLst>
            <a:lin ang="5400000" scaled="1"/>
          </a:gradFill>
          <a:ln w="9525">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fontAlgn="auto">
              <a:spcBef>
                <a:spcPts val="0"/>
              </a:spcBef>
              <a:spcAft>
                <a:spcPts val="0"/>
              </a:spcAft>
              <a:defRPr/>
            </a:pPr>
            <a:r>
              <a:rPr lang="fr-FR" dirty="0">
                <a:latin typeface="+mn-lt"/>
              </a:rPr>
              <a:t>Traçabilité et gestion des incidents</a:t>
            </a:r>
          </a:p>
        </p:txBody>
      </p:sp>
      <p:sp>
        <p:nvSpPr>
          <p:cNvPr id="837638" name="Rectangle 6"/>
          <p:cNvSpPr>
            <a:spLocks noChangeArrowheads="1"/>
          </p:cNvSpPr>
          <p:nvPr/>
        </p:nvSpPr>
        <p:spPr bwMode="auto">
          <a:xfrm>
            <a:off x="322263" y="3508375"/>
            <a:ext cx="8478837" cy="879475"/>
          </a:xfrm>
          <a:prstGeom prst="rect">
            <a:avLst/>
          </a:prstGeom>
          <a:gradFill rotWithShape="0">
            <a:gsLst>
              <a:gs pos="0">
                <a:srgbClr val="00FFFF"/>
              </a:gs>
              <a:gs pos="100000">
                <a:srgbClr val="00FFFF">
                  <a:gamma/>
                  <a:shade val="46275"/>
                  <a:invGamma/>
                </a:srgbClr>
              </a:gs>
            </a:gsLst>
            <a:lin ang="5400000" scaled="1"/>
          </a:gradFill>
          <a:ln w="9525">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fontAlgn="auto">
              <a:spcBef>
                <a:spcPts val="0"/>
              </a:spcBef>
              <a:spcAft>
                <a:spcPts val="0"/>
              </a:spcAft>
              <a:defRPr/>
            </a:pPr>
            <a:r>
              <a:rPr lang="fr-FR" dirty="0">
                <a:latin typeface="+mn-lt"/>
              </a:rPr>
              <a:t>Sauvegarde et continuité d’activité</a:t>
            </a:r>
          </a:p>
        </p:txBody>
      </p:sp>
      <p:sp>
        <p:nvSpPr>
          <p:cNvPr id="837639" name="Rectangle 7"/>
          <p:cNvSpPr>
            <a:spLocks noChangeArrowheads="1"/>
          </p:cNvSpPr>
          <p:nvPr/>
        </p:nvSpPr>
        <p:spPr bwMode="auto">
          <a:xfrm>
            <a:off x="320675" y="4398963"/>
            <a:ext cx="8478838" cy="879475"/>
          </a:xfrm>
          <a:prstGeom prst="rect">
            <a:avLst/>
          </a:prstGeom>
          <a:gradFill rotWithShape="0">
            <a:gsLst>
              <a:gs pos="0">
                <a:srgbClr val="993366"/>
              </a:gs>
              <a:gs pos="100000">
                <a:srgbClr val="993366">
                  <a:gamma/>
                  <a:shade val="46275"/>
                  <a:invGamma/>
                </a:srgbClr>
              </a:gs>
            </a:gsLst>
            <a:lin ang="5400000" scaled="1"/>
          </a:gradFill>
          <a:ln w="9525">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fontAlgn="auto">
              <a:spcBef>
                <a:spcPts val="0"/>
              </a:spcBef>
              <a:spcAft>
                <a:spcPts val="0"/>
              </a:spcAft>
              <a:defRPr/>
            </a:pPr>
            <a:r>
              <a:rPr lang="fr-FR" dirty="0">
                <a:latin typeface="+mn-lt"/>
              </a:rPr>
              <a:t>Sécurité réseau interne, serveurs et applications</a:t>
            </a:r>
          </a:p>
        </p:txBody>
      </p:sp>
      <p:sp>
        <p:nvSpPr>
          <p:cNvPr id="837640" name="Rectangle 8"/>
          <p:cNvSpPr>
            <a:spLocks noChangeArrowheads="1"/>
          </p:cNvSpPr>
          <p:nvPr/>
        </p:nvSpPr>
        <p:spPr bwMode="auto">
          <a:xfrm>
            <a:off x="320675" y="5300663"/>
            <a:ext cx="8478838" cy="879475"/>
          </a:xfrm>
          <a:prstGeom prst="rect">
            <a:avLst/>
          </a:prstGeom>
          <a:gradFill rotWithShape="0">
            <a:gsLst>
              <a:gs pos="0">
                <a:srgbClr val="FFFF00"/>
              </a:gs>
              <a:gs pos="100000">
                <a:srgbClr val="FFFF00">
                  <a:gamma/>
                  <a:shade val="46275"/>
                  <a:invGamma/>
                </a:srgbClr>
              </a:gs>
            </a:gsLst>
            <a:lin ang="5400000" scaled="1"/>
          </a:gradFill>
          <a:ln w="9525">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fontAlgn="auto">
              <a:spcBef>
                <a:spcPts val="0"/>
              </a:spcBef>
              <a:spcAft>
                <a:spcPts val="0"/>
              </a:spcAft>
              <a:defRPr/>
            </a:pPr>
            <a:r>
              <a:rPr lang="fr-FR" dirty="0">
                <a:latin typeface="+mn-lt"/>
              </a:rPr>
              <a:t>Archivage, anonymisation, chiffrement</a:t>
            </a:r>
          </a:p>
        </p:txBody>
      </p:sp>
      <p:sp>
        <p:nvSpPr>
          <p:cNvPr id="46088"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9CFF35BF-F461-4AEC-A0FF-478CE42A9276}" type="slidenum">
              <a:rPr lang="fr-FR" smtClean="0">
                <a:latin typeface="Arial" charset="0"/>
                <a:cs typeface="Arial" charset="0"/>
              </a:rPr>
              <a:pPr fontAlgn="base">
                <a:spcBef>
                  <a:spcPct val="0"/>
                </a:spcBef>
                <a:spcAft>
                  <a:spcPct val="0"/>
                </a:spcAft>
              </a:pPr>
              <a:t>30</a:t>
            </a:fld>
            <a:endParaRPr lang="fr-FR" smtClean="0">
              <a:latin typeface="Arial" charset="0"/>
              <a:cs typeface="Arial" charset="0"/>
            </a:endParaRPr>
          </a:p>
        </p:txBody>
      </p:sp>
      <p:sp>
        <p:nvSpPr>
          <p:cNvPr id="46089"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4043202-1F1A-4997-8DA3-5DECBE8DE3D9}"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46090"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37635"/>
                                        </p:tgtEl>
                                        <p:attrNameLst>
                                          <p:attrName>style.visibility</p:attrName>
                                        </p:attrNameLst>
                                      </p:cBhvr>
                                      <p:to>
                                        <p:strVal val="visible"/>
                                      </p:to>
                                    </p:set>
                                    <p:anim calcmode="lin" valueType="num">
                                      <p:cBhvr additive="base">
                                        <p:cTn id="7" dur="500" fill="hold"/>
                                        <p:tgtEl>
                                          <p:spTgt spid="837635"/>
                                        </p:tgtEl>
                                        <p:attrNameLst>
                                          <p:attrName>ppt_x</p:attrName>
                                        </p:attrNameLst>
                                      </p:cBhvr>
                                      <p:tavLst>
                                        <p:tav tm="0">
                                          <p:val>
                                            <p:strVal val="0-#ppt_w/2"/>
                                          </p:val>
                                        </p:tav>
                                        <p:tav tm="100000">
                                          <p:val>
                                            <p:strVal val="#ppt_x"/>
                                          </p:val>
                                        </p:tav>
                                      </p:tavLst>
                                    </p:anim>
                                    <p:anim calcmode="lin" valueType="num">
                                      <p:cBhvr additive="base">
                                        <p:cTn id="8" dur="500" fill="hold"/>
                                        <p:tgtEl>
                                          <p:spTgt spid="837635"/>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837636"/>
                                        </p:tgtEl>
                                        <p:attrNameLst>
                                          <p:attrName>style.visibility</p:attrName>
                                        </p:attrNameLst>
                                      </p:cBhvr>
                                      <p:to>
                                        <p:strVal val="visible"/>
                                      </p:to>
                                    </p:set>
                                    <p:anim calcmode="lin" valueType="num">
                                      <p:cBhvr additive="base">
                                        <p:cTn id="13" dur="500" fill="hold"/>
                                        <p:tgtEl>
                                          <p:spTgt spid="837636"/>
                                        </p:tgtEl>
                                        <p:attrNameLst>
                                          <p:attrName>ppt_x</p:attrName>
                                        </p:attrNameLst>
                                      </p:cBhvr>
                                      <p:tavLst>
                                        <p:tav tm="0">
                                          <p:val>
                                            <p:strVal val="0-#ppt_w/2"/>
                                          </p:val>
                                        </p:tav>
                                        <p:tav tm="100000">
                                          <p:val>
                                            <p:strVal val="#ppt_x"/>
                                          </p:val>
                                        </p:tav>
                                      </p:tavLst>
                                    </p:anim>
                                    <p:anim calcmode="lin" valueType="num">
                                      <p:cBhvr additive="base">
                                        <p:cTn id="14" dur="500" fill="hold"/>
                                        <p:tgtEl>
                                          <p:spTgt spid="837636"/>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837637"/>
                                        </p:tgtEl>
                                        <p:attrNameLst>
                                          <p:attrName>style.visibility</p:attrName>
                                        </p:attrNameLst>
                                      </p:cBhvr>
                                      <p:to>
                                        <p:strVal val="visible"/>
                                      </p:to>
                                    </p:set>
                                    <p:anim calcmode="lin" valueType="num">
                                      <p:cBhvr additive="base">
                                        <p:cTn id="19" dur="500" fill="hold"/>
                                        <p:tgtEl>
                                          <p:spTgt spid="837637"/>
                                        </p:tgtEl>
                                        <p:attrNameLst>
                                          <p:attrName>ppt_x</p:attrName>
                                        </p:attrNameLst>
                                      </p:cBhvr>
                                      <p:tavLst>
                                        <p:tav tm="0">
                                          <p:val>
                                            <p:strVal val="0-#ppt_w/2"/>
                                          </p:val>
                                        </p:tav>
                                        <p:tav tm="100000">
                                          <p:val>
                                            <p:strVal val="#ppt_x"/>
                                          </p:val>
                                        </p:tav>
                                      </p:tavLst>
                                    </p:anim>
                                    <p:anim calcmode="lin" valueType="num">
                                      <p:cBhvr additive="base">
                                        <p:cTn id="20" dur="500" fill="hold"/>
                                        <p:tgtEl>
                                          <p:spTgt spid="837637"/>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837638"/>
                                        </p:tgtEl>
                                        <p:attrNameLst>
                                          <p:attrName>style.visibility</p:attrName>
                                        </p:attrNameLst>
                                      </p:cBhvr>
                                      <p:to>
                                        <p:strVal val="visible"/>
                                      </p:to>
                                    </p:set>
                                    <p:anim calcmode="lin" valueType="num">
                                      <p:cBhvr additive="base">
                                        <p:cTn id="25" dur="500" fill="hold"/>
                                        <p:tgtEl>
                                          <p:spTgt spid="837638"/>
                                        </p:tgtEl>
                                        <p:attrNameLst>
                                          <p:attrName>ppt_x</p:attrName>
                                        </p:attrNameLst>
                                      </p:cBhvr>
                                      <p:tavLst>
                                        <p:tav tm="0">
                                          <p:val>
                                            <p:strVal val="0-#ppt_w/2"/>
                                          </p:val>
                                        </p:tav>
                                        <p:tav tm="100000">
                                          <p:val>
                                            <p:strVal val="#ppt_x"/>
                                          </p:val>
                                        </p:tav>
                                      </p:tavLst>
                                    </p:anim>
                                    <p:anim calcmode="lin" valueType="num">
                                      <p:cBhvr additive="base">
                                        <p:cTn id="26" dur="500" fill="hold"/>
                                        <p:tgtEl>
                                          <p:spTgt spid="837638"/>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837639"/>
                                        </p:tgtEl>
                                        <p:attrNameLst>
                                          <p:attrName>style.visibility</p:attrName>
                                        </p:attrNameLst>
                                      </p:cBhvr>
                                      <p:to>
                                        <p:strVal val="visible"/>
                                      </p:to>
                                    </p:set>
                                    <p:anim calcmode="lin" valueType="num">
                                      <p:cBhvr additive="base">
                                        <p:cTn id="31" dur="500" fill="hold"/>
                                        <p:tgtEl>
                                          <p:spTgt spid="837639"/>
                                        </p:tgtEl>
                                        <p:attrNameLst>
                                          <p:attrName>ppt_x</p:attrName>
                                        </p:attrNameLst>
                                      </p:cBhvr>
                                      <p:tavLst>
                                        <p:tav tm="0">
                                          <p:val>
                                            <p:strVal val="0-#ppt_w/2"/>
                                          </p:val>
                                        </p:tav>
                                        <p:tav tm="100000">
                                          <p:val>
                                            <p:strVal val="#ppt_x"/>
                                          </p:val>
                                        </p:tav>
                                      </p:tavLst>
                                    </p:anim>
                                    <p:anim calcmode="lin" valueType="num">
                                      <p:cBhvr additive="base">
                                        <p:cTn id="32" dur="500" fill="hold"/>
                                        <p:tgtEl>
                                          <p:spTgt spid="837639"/>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837640"/>
                                        </p:tgtEl>
                                        <p:attrNameLst>
                                          <p:attrName>style.visibility</p:attrName>
                                        </p:attrNameLst>
                                      </p:cBhvr>
                                      <p:to>
                                        <p:strVal val="visible"/>
                                      </p:to>
                                    </p:set>
                                    <p:anim calcmode="lin" valueType="num">
                                      <p:cBhvr additive="base">
                                        <p:cTn id="37" dur="500" fill="hold"/>
                                        <p:tgtEl>
                                          <p:spTgt spid="837640"/>
                                        </p:tgtEl>
                                        <p:attrNameLst>
                                          <p:attrName>ppt_x</p:attrName>
                                        </p:attrNameLst>
                                      </p:cBhvr>
                                      <p:tavLst>
                                        <p:tav tm="0">
                                          <p:val>
                                            <p:strVal val="0-#ppt_w/2"/>
                                          </p:val>
                                        </p:tav>
                                        <p:tav tm="100000">
                                          <p:val>
                                            <p:strVal val="#ppt_x"/>
                                          </p:val>
                                        </p:tav>
                                      </p:tavLst>
                                    </p:anim>
                                    <p:anim calcmode="lin" valueType="num">
                                      <p:cBhvr additive="base">
                                        <p:cTn id="38" dur="500" fill="hold"/>
                                        <p:tgtEl>
                                          <p:spTgt spid="8376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7635" grpId="0" animBg="1" autoUpdateAnimBg="0"/>
      <p:bldP spid="837636" grpId="0" animBg="1" autoUpdateAnimBg="0"/>
      <p:bldP spid="837637" grpId="0" animBg="1" autoUpdateAnimBg="0"/>
      <p:bldP spid="837638" grpId="0" animBg="1" autoUpdateAnimBg="0"/>
      <p:bldP spid="837639" grpId="0" animBg="1" autoUpdateAnimBg="0"/>
      <p:bldP spid="837640" grpId="0" animBg="1"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p:cNvSpPr>
            <a:spLocks noGrp="1" noChangeArrowheads="1"/>
          </p:cNvSpPr>
          <p:nvPr>
            <p:ph type="title"/>
          </p:nvPr>
        </p:nvSpPr>
        <p:spPr>
          <a:xfrm>
            <a:off x="838200" y="228600"/>
            <a:ext cx="8305800" cy="762000"/>
          </a:xfrm>
        </p:spPr>
        <p:txBody>
          <a:bodyPr/>
          <a:lstStyle/>
          <a:p>
            <a:r>
              <a:rPr lang="fr-FR" b="1" smtClean="0">
                <a:solidFill>
                  <a:srgbClr val="000099"/>
                </a:solidFill>
                <a:latin typeface="Arial" charset="0"/>
                <a:cs typeface="Arial" charset="0"/>
              </a:rPr>
              <a:t>Une conséquence majeure</a:t>
            </a:r>
          </a:p>
        </p:txBody>
      </p:sp>
      <p:sp>
        <p:nvSpPr>
          <p:cNvPr id="29701" name="Rectangle 3"/>
          <p:cNvSpPr>
            <a:spLocks noGrp="1" noChangeArrowheads="1"/>
          </p:cNvSpPr>
          <p:nvPr>
            <p:ph type="body" idx="1"/>
          </p:nvPr>
        </p:nvSpPr>
        <p:spPr>
          <a:xfrm>
            <a:off x="609600" y="1295400"/>
            <a:ext cx="8001000" cy="3810000"/>
          </a:xfrm>
        </p:spPr>
        <p:txBody>
          <a:bodyPr rtlCol="0">
            <a:normAutofit fontScale="92500" lnSpcReduction="20000"/>
          </a:bodyPr>
          <a:lstStyle/>
          <a:p>
            <a:pPr marL="0" indent="0" fontAlgn="auto">
              <a:spcAft>
                <a:spcPts val="0"/>
              </a:spcAft>
              <a:buFontTx/>
              <a:buNone/>
              <a:defRPr/>
            </a:pPr>
            <a:endParaRPr lang="fr-FR" dirty="0" smtClean="0">
              <a:solidFill>
                <a:srgbClr val="000099"/>
              </a:solidFill>
            </a:endParaRPr>
          </a:p>
          <a:p>
            <a:pPr marL="0" indent="0" algn="just" fontAlgn="auto">
              <a:spcAft>
                <a:spcPts val="0"/>
              </a:spcAft>
              <a:buFontTx/>
              <a:buNone/>
              <a:defRPr/>
            </a:pPr>
            <a:r>
              <a:rPr lang="fr-FR" dirty="0" smtClean="0">
                <a:solidFill>
                  <a:srgbClr val="000099"/>
                </a:solidFill>
              </a:rPr>
              <a:t>« Le fait de procéder ou de faire procéder à un traitement </a:t>
            </a:r>
          </a:p>
          <a:p>
            <a:pPr marL="0" indent="0" algn="just" fontAlgn="auto">
              <a:spcAft>
                <a:spcPts val="0"/>
              </a:spcAft>
              <a:buFontTx/>
              <a:buNone/>
              <a:defRPr/>
            </a:pPr>
            <a:r>
              <a:rPr lang="fr-FR" dirty="0" smtClean="0">
                <a:solidFill>
                  <a:srgbClr val="000099"/>
                </a:solidFill>
              </a:rPr>
              <a:t>de données à caractère personnel sans mettre en œuvre </a:t>
            </a:r>
          </a:p>
          <a:p>
            <a:pPr marL="0" indent="0" algn="just" fontAlgn="auto">
              <a:spcAft>
                <a:spcPts val="0"/>
              </a:spcAft>
              <a:buFontTx/>
              <a:buNone/>
              <a:defRPr/>
            </a:pPr>
            <a:r>
              <a:rPr lang="fr-FR" dirty="0" smtClean="0">
                <a:solidFill>
                  <a:srgbClr val="000099"/>
                </a:solidFill>
              </a:rPr>
              <a:t>les mesures prescrites à l'article 34 de la loi n° 78-17 du 6 janvier 1978 précitée est puni de </a:t>
            </a:r>
            <a:r>
              <a:rPr lang="fr-FR" b="1" dirty="0" smtClean="0">
                <a:solidFill>
                  <a:srgbClr val="000099"/>
                </a:solidFill>
              </a:rPr>
              <a:t>cinq ans d'emprisonnement</a:t>
            </a:r>
            <a:r>
              <a:rPr lang="fr-FR" dirty="0" smtClean="0">
                <a:solidFill>
                  <a:srgbClr val="000099"/>
                </a:solidFill>
              </a:rPr>
              <a:t> et de </a:t>
            </a:r>
            <a:r>
              <a:rPr lang="fr-FR" b="1" dirty="0" smtClean="0">
                <a:solidFill>
                  <a:srgbClr val="000099"/>
                </a:solidFill>
              </a:rPr>
              <a:t>300 000 € d'amende</a:t>
            </a:r>
            <a:r>
              <a:rPr lang="fr-FR" dirty="0" smtClean="0">
                <a:solidFill>
                  <a:srgbClr val="000099"/>
                </a:solidFill>
              </a:rPr>
              <a:t>. »</a:t>
            </a:r>
          </a:p>
          <a:p>
            <a:pPr marL="0" indent="0" algn="just" fontAlgn="auto">
              <a:spcAft>
                <a:spcPts val="0"/>
              </a:spcAft>
              <a:buFontTx/>
              <a:buNone/>
              <a:defRPr/>
            </a:pPr>
            <a:endParaRPr lang="fr-FR" dirty="0" smtClean="0">
              <a:solidFill>
                <a:srgbClr val="000099"/>
              </a:solidFill>
            </a:endParaRPr>
          </a:p>
          <a:p>
            <a:pPr marL="0" indent="0" algn="ctr" fontAlgn="auto">
              <a:spcAft>
                <a:spcPts val="0"/>
              </a:spcAft>
              <a:buFontTx/>
              <a:buNone/>
              <a:defRPr/>
            </a:pPr>
            <a:r>
              <a:rPr lang="fr-FR" sz="2000" dirty="0" smtClean="0">
                <a:solidFill>
                  <a:srgbClr val="000099"/>
                </a:solidFill>
              </a:rPr>
              <a:t>Article 226-17 du Code pénal	</a:t>
            </a:r>
          </a:p>
        </p:txBody>
      </p:sp>
      <p:sp>
        <p:nvSpPr>
          <p:cNvPr id="48131"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D6BEECB-3F19-4EDC-9360-C814F0BE1923}" type="slidenum">
              <a:rPr lang="fr-FR" smtClean="0">
                <a:latin typeface="Arial" charset="0"/>
                <a:cs typeface="Arial" charset="0"/>
              </a:rPr>
              <a:pPr fontAlgn="base">
                <a:spcBef>
                  <a:spcPct val="0"/>
                </a:spcBef>
                <a:spcAft>
                  <a:spcPct val="0"/>
                </a:spcAft>
              </a:pPr>
              <a:t>31</a:t>
            </a:fld>
            <a:endParaRPr lang="fr-FR" smtClean="0">
              <a:latin typeface="Arial" charset="0"/>
              <a:cs typeface="Arial" charset="0"/>
            </a:endParaRPr>
          </a:p>
        </p:txBody>
      </p:sp>
      <p:sp>
        <p:nvSpPr>
          <p:cNvPr id="48132"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2FE2BAD6-AD4A-404D-9161-A570E9AC80F8}"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48133"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9153" name="Rectangle 2"/>
          <p:cNvSpPr>
            <a:spLocks noGrp="1" noChangeArrowheads="1"/>
          </p:cNvSpPr>
          <p:nvPr>
            <p:ph type="title"/>
          </p:nvPr>
        </p:nvSpPr>
        <p:spPr>
          <a:xfrm>
            <a:off x="838200" y="152400"/>
            <a:ext cx="8305800" cy="1143000"/>
          </a:xfrm>
        </p:spPr>
        <p:txBody>
          <a:bodyPr/>
          <a:lstStyle/>
          <a:p>
            <a:r>
              <a:rPr lang="fr-FR" b="1" smtClean="0">
                <a:solidFill>
                  <a:srgbClr val="000099"/>
                </a:solidFill>
                <a:latin typeface="Arial" charset="0"/>
                <a:cs typeface="Arial" charset="0"/>
              </a:rPr>
              <a:t>Obligations légales sectorielles ou thématiques</a:t>
            </a:r>
          </a:p>
        </p:txBody>
      </p:sp>
      <p:graphicFrame>
        <p:nvGraphicFramePr>
          <p:cNvPr id="3" name="Espace réservé du contenu 2"/>
          <p:cNvGraphicFramePr>
            <a:graphicFrameLocks noGrp="1"/>
          </p:cNvGraphicFramePr>
          <p:nvPr>
            <p:ph idx="1"/>
          </p:nvPr>
        </p:nvGraphicFramePr>
        <p:xfrm>
          <a:off x="457200" y="1581150"/>
          <a:ext cx="8191500" cy="3790950"/>
        </p:xfrm>
        <a:graphic>
          <a:graphicData uri="http://schemas.openxmlformats.org/drawingml/2006/table">
            <a:tbl>
              <a:tblPr firstRow="1" bandRow="1">
                <a:tableStyleId>{5C22544A-7EE6-4342-B048-85BDC9FD1C3A}</a:tableStyleId>
              </a:tblPr>
              <a:tblGrid>
                <a:gridCol w="2730500"/>
                <a:gridCol w="2730500"/>
                <a:gridCol w="2730500"/>
              </a:tblGrid>
              <a:tr h="1648239">
                <a:tc>
                  <a:txBody>
                    <a:bodyPr/>
                    <a:lstStyle/>
                    <a:p>
                      <a:pPr algn="ctr"/>
                      <a:endParaRPr lang="fr-FR" sz="2400" dirty="0" smtClean="0">
                        <a:solidFill>
                          <a:schemeClr val="bg1"/>
                        </a:solidFill>
                      </a:endParaRPr>
                    </a:p>
                    <a:p>
                      <a:pPr algn="ctr"/>
                      <a:endParaRPr lang="fr-FR" sz="2400" dirty="0" smtClean="0">
                        <a:solidFill>
                          <a:schemeClr val="bg1"/>
                        </a:solidFill>
                      </a:endParaRPr>
                    </a:p>
                    <a:p>
                      <a:pPr algn="ctr"/>
                      <a:r>
                        <a:rPr lang="fr-FR" sz="2400" dirty="0" smtClean="0">
                          <a:solidFill>
                            <a:schemeClr val="bg1"/>
                          </a:solidFill>
                        </a:rPr>
                        <a:t>PSCE</a:t>
                      </a:r>
                      <a:endParaRPr lang="fr-FR" sz="2400" dirty="0">
                        <a:solidFill>
                          <a:schemeClr val="bg1"/>
                        </a:solidFill>
                      </a:endParaRPr>
                    </a:p>
                  </a:txBody>
                  <a:tcPr>
                    <a:solidFill>
                      <a:schemeClr val="accent5">
                        <a:lumMod val="50000"/>
                      </a:schemeClr>
                    </a:solidFill>
                  </a:tcPr>
                </a:tc>
                <a:tc>
                  <a:txBody>
                    <a:bodyPr/>
                    <a:lstStyle/>
                    <a:p>
                      <a:pPr algn="ctr"/>
                      <a:endParaRPr lang="fr-FR" sz="2400" dirty="0" smtClean="0">
                        <a:solidFill>
                          <a:schemeClr val="bg1"/>
                        </a:solidFill>
                      </a:endParaRPr>
                    </a:p>
                    <a:p>
                      <a:pPr algn="ctr"/>
                      <a:endParaRPr lang="fr-FR" sz="2400" dirty="0" smtClean="0">
                        <a:solidFill>
                          <a:schemeClr val="bg1"/>
                        </a:solidFill>
                      </a:endParaRPr>
                    </a:p>
                    <a:p>
                      <a:pPr algn="ctr"/>
                      <a:r>
                        <a:rPr lang="fr-FR" sz="2400" dirty="0" smtClean="0">
                          <a:solidFill>
                            <a:schemeClr val="bg1"/>
                          </a:solidFill>
                        </a:rPr>
                        <a:t>Banque</a:t>
                      </a:r>
                      <a:endParaRPr lang="fr-FR" sz="2400" dirty="0">
                        <a:solidFill>
                          <a:schemeClr val="bg1"/>
                        </a:solidFill>
                      </a:endParaRPr>
                    </a:p>
                  </a:txBody>
                  <a:tcPr>
                    <a:solidFill>
                      <a:schemeClr val="accent5">
                        <a:lumMod val="50000"/>
                      </a:schemeClr>
                    </a:solidFill>
                  </a:tcPr>
                </a:tc>
                <a:tc>
                  <a:txBody>
                    <a:bodyPr/>
                    <a:lstStyle/>
                    <a:p>
                      <a:pPr algn="ctr"/>
                      <a:endParaRPr lang="fr-FR" sz="2400" dirty="0" smtClean="0">
                        <a:solidFill>
                          <a:schemeClr val="bg1"/>
                        </a:solidFill>
                      </a:endParaRPr>
                    </a:p>
                    <a:p>
                      <a:pPr algn="ctr"/>
                      <a:r>
                        <a:rPr lang="fr-FR" sz="2400" dirty="0" smtClean="0">
                          <a:solidFill>
                            <a:schemeClr val="bg1"/>
                          </a:solidFill>
                        </a:rPr>
                        <a:t>Hébergeur</a:t>
                      </a:r>
                      <a:r>
                        <a:rPr lang="fr-FR" sz="2400" baseline="0" dirty="0" smtClean="0">
                          <a:solidFill>
                            <a:schemeClr val="bg1"/>
                          </a:solidFill>
                        </a:rPr>
                        <a:t> données de santé</a:t>
                      </a:r>
                      <a:endParaRPr lang="fr-FR" sz="2400" dirty="0">
                        <a:solidFill>
                          <a:schemeClr val="bg1"/>
                        </a:solidFill>
                      </a:endParaRPr>
                    </a:p>
                  </a:txBody>
                  <a:tcPr>
                    <a:solidFill>
                      <a:schemeClr val="accent5">
                        <a:lumMod val="50000"/>
                      </a:schemeClr>
                    </a:solidFill>
                  </a:tcPr>
                </a:tc>
              </a:tr>
              <a:tr h="214271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fr-FR" sz="2400" b="1" dirty="0" smtClean="0">
                        <a:solidFill>
                          <a:schemeClr val="bg1"/>
                        </a:solidFill>
                      </a:endParaRPr>
                    </a:p>
                    <a:p>
                      <a:pPr marL="0" marR="0" indent="0" algn="ctr" defTabSz="914400" rtl="0" eaLnBrk="1" fontAlgn="auto" latinLnBrk="0" hangingPunct="1">
                        <a:lnSpc>
                          <a:spcPct val="100000"/>
                        </a:lnSpc>
                        <a:spcBef>
                          <a:spcPts val="0"/>
                        </a:spcBef>
                        <a:spcAft>
                          <a:spcPts val="0"/>
                        </a:spcAft>
                        <a:buClrTx/>
                        <a:buSzTx/>
                        <a:buFontTx/>
                        <a:buNone/>
                        <a:tabLst/>
                        <a:defRPr/>
                      </a:pPr>
                      <a:endParaRPr lang="fr-FR" sz="2400" b="1" dirty="0" smtClean="0">
                        <a:solidFill>
                          <a:schemeClr val="bg1"/>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fr-FR" sz="2400" b="1" dirty="0" smtClean="0">
                          <a:solidFill>
                            <a:schemeClr val="bg1"/>
                          </a:solidFill>
                        </a:rPr>
                        <a:t>Archives publiques</a:t>
                      </a:r>
                    </a:p>
                    <a:p>
                      <a:pPr algn="ctr"/>
                      <a:endParaRPr lang="fr-FR" sz="2400" b="1" dirty="0">
                        <a:solidFill>
                          <a:schemeClr val="bg1"/>
                        </a:solidFill>
                      </a:endParaRPr>
                    </a:p>
                  </a:txBody>
                  <a:tcPr>
                    <a:solidFill>
                      <a:schemeClr val="accent5">
                        <a:lumMod val="5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fr-FR" sz="2400" b="1" dirty="0" smtClean="0">
                        <a:solidFill>
                          <a:schemeClr val="bg1"/>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fr-FR" sz="2400" b="1" dirty="0" smtClean="0">
                          <a:solidFill>
                            <a:schemeClr val="bg1"/>
                          </a:solidFill>
                        </a:rPr>
                        <a:t>Commande publique</a:t>
                      </a:r>
                      <a:r>
                        <a:rPr lang="fr-FR" sz="2400" b="1" baseline="0" dirty="0" smtClean="0">
                          <a:solidFill>
                            <a:schemeClr val="bg1"/>
                          </a:solidFill>
                        </a:rPr>
                        <a:t> dématérialisée</a:t>
                      </a:r>
                      <a:endParaRPr lang="fr-FR" sz="2400" b="1" dirty="0">
                        <a:solidFill>
                          <a:schemeClr val="bg1"/>
                        </a:solidFill>
                      </a:endParaRPr>
                    </a:p>
                  </a:txBody>
                  <a:tcPr>
                    <a:solidFill>
                      <a:schemeClr val="accent5">
                        <a:lumMod val="50000"/>
                      </a:schemeClr>
                    </a:solidFill>
                  </a:tcPr>
                </a:tc>
                <a:tc>
                  <a:txBody>
                    <a:bodyPr/>
                    <a:lstStyle/>
                    <a:p>
                      <a:pPr algn="ctr"/>
                      <a:endParaRPr lang="fr-FR" sz="2400" dirty="0" smtClean="0">
                        <a:solidFill>
                          <a:schemeClr val="bg1"/>
                        </a:solidFill>
                      </a:endParaRPr>
                    </a:p>
                    <a:p>
                      <a:pPr algn="ctr"/>
                      <a:endParaRPr lang="fr-FR" sz="2400" dirty="0" smtClean="0">
                        <a:solidFill>
                          <a:schemeClr val="bg1"/>
                        </a:solidFill>
                      </a:endParaRPr>
                    </a:p>
                    <a:p>
                      <a:pPr algn="ctr"/>
                      <a:r>
                        <a:rPr lang="fr-FR" sz="2400" dirty="0" smtClean="0">
                          <a:solidFill>
                            <a:schemeClr val="bg1"/>
                          </a:solidFill>
                        </a:rPr>
                        <a:t>…</a:t>
                      </a:r>
                      <a:endParaRPr lang="fr-FR" sz="2400" dirty="0">
                        <a:solidFill>
                          <a:schemeClr val="bg1"/>
                        </a:solidFill>
                      </a:endParaRPr>
                    </a:p>
                  </a:txBody>
                  <a:tcPr>
                    <a:solidFill>
                      <a:schemeClr val="accent5">
                        <a:lumMod val="50000"/>
                      </a:schemeClr>
                    </a:solidFill>
                  </a:tcPr>
                </a:tc>
              </a:tr>
            </a:tbl>
          </a:graphicData>
        </a:graphic>
      </p:graphicFrame>
      <p:sp>
        <p:nvSpPr>
          <p:cNvPr id="2" name="Rectangle 1"/>
          <p:cNvSpPr/>
          <p:nvPr/>
        </p:nvSpPr>
        <p:spPr>
          <a:xfrm rot="20566920">
            <a:off x="2825367" y="2803561"/>
            <a:ext cx="3493264" cy="923330"/>
          </a:xfrm>
          <a:prstGeom prst="rect">
            <a:avLst/>
          </a:prstGeom>
          <a:noFill/>
        </p:spPr>
        <p:txBody>
          <a:bodyPr wrap="none">
            <a:spAutoFit/>
          </a:bodyPr>
          <a:lstStyle/>
          <a:p>
            <a:pPr algn="ctr" fontAlgn="auto">
              <a:spcBef>
                <a:spcPts val="0"/>
              </a:spcBef>
              <a:spcAft>
                <a:spcPts val="0"/>
              </a:spcAft>
              <a:defRPr/>
            </a:pPr>
            <a:r>
              <a:rPr lang="fr-FR" sz="5400" b="1" dirty="0">
                <a:ln w="12700">
                  <a:solidFill>
                    <a:schemeClr val="tx2">
                      <a:satMod val="155000"/>
                    </a:schemeClr>
                  </a:solidFill>
                  <a:prstDash val="solid"/>
                </a:ln>
                <a:solidFill>
                  <a:srgbClr val="FF0000"/>
                </a:solidFill>
                <a:effectLst>
                  <a:outerShdw blurRad="41275" dist="20320" dir="1800000" algn="tl" rotWithShape="0">
                    <a:srgbClr val="000000">
                      <a:alpha val="40000"/>
                    </a:srgbClr>
                  </a:outerShdw>
                </a:effectLst>
                <a:latin typeface="+mn-lt"/>
              </a:rPr>
              <a:t>Et vous ? </a:t>
            </a:r>
          </a:p>
        </p:txBody>
      </p:sp>
      <p:sp>
        <p:nvSpPr>
          <p:cNvPr id="49169" name="Espace réservé du numéro de diapositive 4"/>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EE963CF-DD62-4B20-A70E-C80D2A4A0D38}" type="slidenum">
              <a:rPr lang="fr-FR" smtClean="0">
                <a:latin typeface="Arial" charset="0"/>
                <a:cs typeface="Arial" charset="0"/>
              </a:rPr>
              <a:pPr fontAlgn="base">
                <a:spcBef>
                  <a:spcPct val="0"/>
                </a:spcBef>
                <a:spcAft>
                  <a:spcPct val="0"/>
                </a:spcAft>
              </a:pPr>
              <a:t>32</a:t>
            </a:fld>
            <a:endParaRPr lang="fr-FR" smtClean="0">
              <a:latin typeface="Arial" charset="0"/>
              <a:cs typeface="Arial" charset="0"/>
            </a:endParaRPr>
          </a:p>
        </p:txBody>
      </p:sp>
      <p:sp>
        <p:nvSpPr>
          <p:cNvPr id="49170" name="Espace réservé de la date 5"/>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831D78B-976A-4FF9-8C6B-59380883A567}"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49171" name="Espace réservé du pied de page 6"/>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AutoShape 4"/>
          <p:cNvSpPr>
            <a:spLocks noChangeArrowheads="1"/>
          </p:cNvSpPr>
          <p:nvPr/>
        </p:nvSpPr>
        <p:spPr bwMode="auto">
          <a:xfrm>
            <a:off x="152400" y="1347788"/>
            <a:ext cx="4330700" cy="4237037"/>
          </a:xfrm>
          <a:prstGeom prst="roundRect">
            <a:avLst>
              <a:gd name="adj" fmla="val 8815"/>
            </a:avLst>
          </a:prstGeom>
          <a:solidFill>
            <a:schemeClr val="bg1"/>
          </a:solidFill>
          <a:ln w="9525">
            <a:noFill/>
            <a:round/>
            <a:headEnd/>
            <a:tailEnd/>
          </a:ln>
          <a:effectLst>
            <a:prstShdw prst="shdw17" dist="35921" dir="2700000">
              <a:srgbClr val="002F5C">
                <a:alpha val="50000"/>
              </a:srgbClr>
            </a:prstShdw>
          </a:effectLst>
        </p:spPr>
        <p:txBody>
          <a:bodyPr wrap="none" anchor="ctr"/>
          <a:lstStyle/>
          <a:p>
            <a:pPr marL="717550" indent="-354013">
              <a:spcBef>
                <a:spcPct val="40000"/>
              </a:spcBef>
              <a:buSzPct val="90000"/>
              <a:buFontTx/>
              <a:buAutoNum type="arabicPeriod"/>
            </a:pPr>
            <a:r>
              <a:rPr lang="fr-FR" sz="2800">
                <a:solidFill>
                  <a:srgbClr val="004C99"/>
                </a:solidFill>
              </a:rPr>
              <a:t>Notification </a:t>
            </a:r>
          </a:p>
          <a:p>
            <a:pPr marL="717550" indent="-354013">
              <a:spcBef>
                <a:spcPct val="40000"/>
              </a:spcBef>
              <a:buSzPct val="90000"/>
              <a:buFontTx/>
              <a:buAutoNum type="arabicPeriod"/>
            </a:pPr>
            <a:r>
              <a:rPr lang="fr-FR" sz="2800">
                <a:solidFill>
                  <a:srgbClr val="004C99"/>
                </a:solidFill>
              </a:rPr>
              <a:t>Signalement</a:t>
            </a:r>
          </a:p>
          <a:p>
            <a:pPr marL="717550" indent="-354013">
              <a:spcBef>
                <a:spcPct val="40000"/>
              </a:spcBef>
              <a:buSzPct val="90000"/>
              <a:buFontTx/>
              <a:buAutoNum type="arabicPeriod"/>
            </a:pPr>
            <a:r>
              <a:rPr lang="fr-FR" sz="2800">
                <a:solidFill>
                  <a:srgbClr val="004C99"/>
                </a:solidFill>
              </a:rPr>
              <a:t>Sous-traitance</a:t>
            </a:r>
          </a:p>
        </p:txBody>
      </p:sp>
      <p:sp>
        <p:nvSpPr>
          <p:cNvPr id="50178" name="Rectangle 4"/>
          <p:cNvSpPr>
            <a:spLocks noGrp="1" noChangeArrowheads="1"/>
          </p:cNvSpPr>
          <p:nvPr>
            <p:ph type="title"/>
          </p:nvPr>
        </p:nvSpPr>
        <p:spPr/>
        <p:txBody>
          <a:bodyPr/>
          <a:lstStyle/>
          <a:p>
            <a:r>
              <a:rPr lang="fr-FR" b="1" smtClean="0">
                <a:latin typeface="Arial" charset="0"/>
                <a:cs typeface="Arial" charset="0"/>
              </a:rPr>
              <a:t>3. Le devoir de réaction</a:t>
            </a:r>
          </a:p>
        </p:txBody>
      </p:sp>
      <p:pic>
        <p:nvPicPr>
          <p:cNvPr id="50179" name="Image 1"/>
          <p:cNvPicPr>
            <a:picLocks noChangeAspect="1"/>
          </p:cNvPicPr>
          <p:nvPr/>
        </p:nvPicPr>
        <p:blipFill>
          <a:blip r:embed="rId3"/>
          <a:srcRect/>
          <a:stretch>
            <a:fillRect/>
          </a:stretch>
        </p:blipFill>
        <p:spPr bwMode="auto">
          <a:xfrm>
            <a:off x="4754563" y="1481138"/>
            <a:ext cx="3971925" cy="3970337"/>
          </a:xfrm>
          <a:prstGeom prst="rect">
            <a:avLst/>
          </a:prstGeom>
          <a:noFill/>
          <a:ln w="9525">
            <a:noFill/>
            <a:miter lim="800000"/>
            <a:headEnd/>
            <a:tailEnd/>
          </a:ln>
        </p:spPr>
      </p:pic>
      <p:sp>
        <p:nvSpPr>
          <p:cNvPr id="50180" name="Espace réservé du pied de page 4"/>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50181" name="Espace réservé du numéro de diapositive 5"/>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DFC0F41-AD69-43B5-88A3-FD1DDEE07B53}" type="slidenum">
              <a:rPr lang="fr-FR" smtClean="0">
                <a:latin typeface="Arial" charset="0"/>
                <a:cs typeface="Arial" charset="0"/>
              </a:rPr>
              <a:pPr fontAlgn="base">
                <a:spcBef>
                  <a:spcPct val="0"/>
                </a:spcBef>
                <a:spcAft>
                  <a:spcPct val="0"/>
                </a:spcAft>
              </a:pPr>
              <a:t>33</a:t>
            </a:fld>
            <a:endParaRPr lang="fr-FR" smtClean="0">
              <a:latin typeface="Arial" charset="0"/>
              <a:cs typeface="Arial" charset="0"/>
            </a:endParaRPr>
          </a:p>
        </p:txBody>
      </p:sp>
      <p:sp>
        <p:nvSpPr>
          <p:cNvPr id="50182" name="Espace réservé de la date 6"/>
          <p:cNvSpPr>
            <a:spLocks noGrp="1"/>
          </p:cNvSpPr>
          <p:nvPr>
            <p:ph type="dt"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F1AF0A2-EFA9-4942-80AA-94AB234619C7}"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re 1"/>
          <p:cNvSpPr>
            <a:spLocks noGrp="1"/>
          </p:cNvSpPr>
          <p:nvPr>
            <p:ph type="title"/>
          </p:nvPr>
        </p:nvSpPr>
        <p:spPr>
          <a:xfrm>
            <a:off x="450850" y="2762250"/>
            <a:ext cx="8121650" cy="581025"/>
          </a:xfrm>
        </p:spPr>
        <p:txBody>
          <a:bodyPr/>
          <a:lstStyle/>
          <a:p>
            <a:pPr algn="ctr"/>
            <a:r>
              <a:rPr lang="fr-FR" b="1" smtClean="0">
                <a:latin typeface="Arial" charset="0"/>
                <a:cs typeface="Arial" charset="0"/>
              </a:rPr>
              <a:t>3.1 NOTIFICATION </a:t>
            </a:r>
          </a:p>
        </p:txBody>
      </p:sp>
      <p:sp>
        <p:nvSpPr>
          <p:cNvPr id="52226"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C763EC9-295B-416D-9C64-2ADAC073F2A6}"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52227"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52228"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3C0B5AD-28BA-41E4-9677-1DC85569C099}" type="slidenum">
              <a:rPr lang="fr-FR">
                <a:latin typeface="Arial" charset="0"/>
                <a:cs typeface="Arial" charset="0"/>
              </a:rPr>
              <a:pPr fontAlgn="base">
                <a:spcBef>
                  <a:spcPct val="0"/>
                </a:spcBef>
                <a:spcAft>
                  <a:spcPct val="0"/>
                </a:spcAft>
              </a:pPr>
              <a:t>34</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re 1"/>
          <p:cNvSpPr>
            <a:spLocks noGrp="1"/>
          </p:cNvSpPr>
          <p:nvPr>
            <p:ph type="title"/>
          </p:nvPr>
        </p:nvSpPr>
        <p:spPr>
          <a:xfrm>
            <a:off x="641350" y="357188"/>
            <a:ext cx="7923213" cy="581025"/>
          </a:xfrm>
        </p:spPr>
        <p:txBody>
          <a:bodyPr rtlCol="0">
            <a:normAutofit fontScale="90000"/>
          </a:bodyPr>
          <a:lstStyle/>
          <a:p>
            <a:pPr fontAlgn="auto">
              <a:spcAft>
                <a:spcPts val="0"/>
              </a:spcAft>
              <a:defRPr/>
            </a:pPr>
            <a:r>
              <a:rPr lang="fr-FR" sz="3600" b="1" dirty="0" smtClean="0"/>
              <a:t>Le « nouvel » article 34 bis I&amp;L </a:t>
            </a:r>
            <a:r>
              <a:rPr lang="fr-FR" sz="3600" dirty="0" smtClean="0"/>
              <a:t/>
            </a:r>
            <a:br>
              <a:rPr lang="fr-FR" sz="3600" dirty="0" smtClean="0"/>
            </a:br>
            <a:r>
              <a:rPr lang="fr-FR" sz="2000" dirty="0" smtClean="0"/>
              <a:t>(Introduit par l’Ordonnance </a:t>
            </a:r>
            <a:r>
              <a:rPr lang="fr-FR" sz="2000" dirty="0"/>
              <a:t>n° 2011-1012 du 24 août 2011 relative </a:t>
            </a:r>
            <a:r>
              <a:rPr lang="fr-FR" sz="2000" dirty="0" smtClean="0"/>
              <a:t>aux </a:t>
            </a:r>
            <a:r>
              <a:rPr lang="fr-FR" sz="2000" dirty="0"/>
              <a:t>communications électroniques)</a:t>
            </a:r>
            <a:endParaRPr lang="fr-FR" sz="2000" dirty="0" smtClean="0"/>
          </a:p>
        </p:txBody>
      </p:sp>
      <p:sp>
        <p:nvSpPr>
          <p:cNvPr id="53250" name="Espace réservé du contenu 2"/>
          <p:cNvSpPr>
            <a:spLocks noGrp="1"/>
          </p:cNvSpPr>
          <p:nvPr>
            <p:ph idx="1"/>
          </p:nvPr>
        </p:nvSpPr>
        <p:spPr>
          <a:xfrm>
            <a:off x="457200" y="1473200"/>
            <a:ext cx="8229600" cy="4633913"/>
          </a:xfrm>
        </p:spPr>
        <p:txBody>
          <a:bodyPr/>
          <a:lstStyle/>
          <a:p>
            <a:pPr marL="0" indent="0" algn="just">
              <a:buFontTx/>
              <a:buNone/>
            </a:pPr>
            <a:r>
              <a:rPr lang="fr-FR" sz="1500" b="1" smtClean="0">
                <a:latin typeface="Arial" charset="0"/>
                <a:cs typeface="Arial" charset="0"/>
              </a:rPr>
              <a:t>(…) II. </a:t>
            </a:r>
            <a:r>
              <a:rPr lang="fr-FR" sz="1500" smtClean="0">
                <a:latin typeface="Arial" charset="0"/>
                <a:cs typeface="Arial" charset="0"/>
              </a:rPr>
              <a:t>- En cas de violation de données à caractère personnel, le fournisseur de services de communications électroniques accessibles au public avertit, sans délai, la Commission nationale de l'informatique et des libertés. Lorsque cette violation peut porter atteinte aux données à caractère personnel ou à la vie privée d'un abonné ou d'une autre personne physique, le fournisseur avertit également, sans délai, l'intéressé. </a:t>
            </a:r>
          </a:p>
          <a:p>
            <a:pPr marL="0" indent="0" algn="just">
              <a:buFontTx/>
              <a:buNone/>
            </a:pPr>
            <a:endParaRPr lang="fr-FR" sz="1500" smtClean="0">
              <a:latin typeface="Arial" charset="0"/>
              <a:cs typeface="Arial" charset="0"/>
            </a:endParaRPr>
          </a:p>
          <a:p>
            <a:pPr marL="0" indent="0" algn="just">
              <a:buFontTx/>
              <a:buNone/>
            </a:pPr>
            <a:r>
              <a:rPr lang="fr-FR" sz="1500" smtClean="0">
                <a:latin typeface="Arial" charset="0"/>
                <a:cs typeface="Arial" charset="0"/>
              </a:rPr>
              <a:t>La notification d'une violation des données à caractère personnel à l'intéressé n'est toutefois pas nécessaire si la Commission nationale de l'informatique et des libertés a constaté que des mesures de protection appropriées ont été mises en œuvre par le fournisseur afin de rendre les données incompréhensibles à toute personne non autorisée à y avoir accès et ont été appliquées aux données concernées par ladite violation. A défaut, la Commission nationale de l'informatique et des libertés peut, après avoir examiné la gravité de la violation, mettre en demeure le fournisseur d'informer également les intéressés. </a:t>
            </a:r>
          </a:p>
          <a:p>
            <a:pPr marL="0" indent="0" algn="just">
              <a:buFontTx/>
              <a:buNone/>
            </a:pPr>
            <a:endParaRPr lang="fr-FR" sz="1500" smtClean="0">
              <a:latin typeface="Arial" charset="0"/>
              <a:cs typeface="Arial" charset="0"/>
            </a:endParaRPr>
          </a:p>
          <a:p>
            <a:pPr marL="0" indent="0" algn="just">
              <a:buFontTx/>
              <a:buNone/>
            </a:pPr>
            <a:r>
              <a:rPr lang="fr-FR" sz="1500" b="1" smtClean="0">
                <a:latin typeface="Arial" charset="0"/>
                <a:cs typeface="Arial" charset="0"/>
              </a:rPr>
              <a:t>III.</a:t>
            </a:r>
            <a:r>
              <a:rPr lang="fr-FR" sz="1500" smtClean="0">
                <a:latin typeface="Arial" charset="0"/>
                <a:cs typeface="Arial" charset="0"/>
              </a:rPr>
              <a:t> - Chaque fournisseur de services de communications électroniques tient à jour un inventaire des violations de données à caractère personnel, notamment de leurs modalités, de leur effet et des mesures prises pour y remédier et le conserve à la disposition de la commission. »</a:t>
            </a:r>
          </a:p>
        </p:txBody>
      </p:sp>
      <p:sp>
        <p:nvSpPr>
          <p:cNvPr id="53251"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CC5DB0C-4FE9-4119-843F-BE00A499C6BB}" type="slidenum">
              <a:rPr lang="fr-FR" smtClean="0">
                <a:latin typeface="Arial" charset="0"/>
                <a:cs typeface="Arial" charset="0"/>
              </a:rPr>
              <a:pPr fontAlgn="base">
                <a:spcBef>
                  <a:spcPct val="0"/>
                </a:spcBef>
                <a:spcAft>
                  <a:spcPct val="0"/>
                </a:spcAft>
              </a:pPr>
              <a:t>35</a:t>
            </a:fld>
            <a:endParaRPr lang="fr-FR" smtClean="0">
              <a:latin typeface="Arial" charset="0"/>
              <a:cs typeface="Arial" charset="0"/>
            </a:endParaRPr>
          </a:p>
        </p:txBody>
      </p:sp>
      <p:sp>
        <p:nvSpPr>
          <p:cNvPr id="53252"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2540607-006F-475A-9429-C0F5EBB2E6C0}"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53253"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3"/>
          <p:cNvSpPr>
            <a:spLocks noGrp="1" noChangeArrowheads="1"/>
          </p:cNvSpPr>
          <p:nvPr>
            <p:ph type="body" idx="1"/>
          </p:nvPr>
        </p:nvSpPr>
        <p:spPr>
          <a:xfrm>
            <a:off x="428625" y="1354138"/>
            <a:ext cx="8235950" cy="4414837"/>
          </a:xfrm>
        </p:spPr>
        <p:txBody>
          <a:bodyPr rtlCol="0">
            <a:normAutofit lnSpcReduction="10000"/>
          </a:bodyPr>
          <a:lstStyle/>
          <a:p>
            <a:pPr marL="0" indent="0" algn="just" fontAlgn="auto">
              <a:spcAft>
                <a:spcPts val="0"/>
              </a:spcAft>
              <a:buFontTx/>
              <a:buNone/>
              <a:defRPr/>
            </a:pPr>
            <a:r>
              <a:rPr lang="fr-FR" dirty="0" smtClean="0"/>
              <a:t>« Le fait pour un fournisseur de services de communications électroniques de ne pas procéder à la notification d'une violation de données à caractère personnel à la Commission nationale de l'informatique et des libertés ou à l'intéressé, en méconnaissance des dispositions du II de l'article 34 bis de la loi n° 78-17 du </a:t>
            </a:r>
            <a:br>
              <a:rPr lang="fr-FR" dirty="0" smtClean="0"/>
            </a:br>
            <a:r>
              <a:rPr lang="fr-FR" dirty="0" smtClean="0"/>
              <a:t>6 janvier 1978, est puni de cinq ans d'emprisonnement et de 300 000 € d'amende. »</a:t>
            </a:r>
          </a:p>
          <a:p>
            <a:pPr marL="0" indent="0" fontAlgn="auto">
              <a:lnSpc>
                <a:spcPct val="90000"/>
              </a:lnSpc>
              <a:spcAft>
                <a:spcPts val="0"/>
              </a:spcAft>
              <a:buFontTx/>
              <a:buNone/>
              <a:defRPr/>
            </a:pPr>
            <a:endParaRPr lang="fr-FR" dirty="0" smtClean="0"/>
          </a:p>
          <a:p>
            <a:pPr marL="0" indent="0" algn="ctr" fontAlgn="auto">
              <a:lnSpc>
                <a:spcPct val="90000"/>
              </a:lnSpc>
              <a:spcAft>
                <a:spcPts val="0"/>
              </a:spcAft>
              <a:buFontTx/>
              <a:buNone/>
              <a:defRPr/>
            </a:pPr>
            <a:r>
              <a:rPr lang="fr-FR" dirty="0" smtClean="0"/>
              <a:t>Art. 226-17-1 Code Pénal</a:t>
            </a:r>
          </a:p>
        </p:txBody>
      </p:sp>
      <p:sp>
        <p:nvSpPr>
          <p:cNvPr id="240644" name="Rectangle 4"/>
          <p:cNvSpPr>
            <a:spLocks noChangeArrowheads="1"/>
          </p:cNvSpPr>
          <p:nvPr/>
        </p:nvSpPr>
        <p:spPr bwMode="auto">
          <a:xfrm>
            <a:off x="144463" y="0"/>
            <a:ext cx="8383587" cy="708025"/>
          </a:xfrm>
          <a:prstGeom prst="rect">
            <a:avLst/>
          </a:prstGeom>
          <a:noFill/>
          <a:ln>
            <a:noFill/>
          </a:ln>
          <a:effectLst>
            <a:prstShdw prst="shdw17" dist="17961" dir="2700000">
              <a:schemeClr val="accent1">
                <a:gamma/>
                <a:shade val="60000"/>
                <a:invGamma/>
              </a:schemeClr>
            </a:prstShdw>
          </a:effectLst>
          <a:extLst/>
        </p:spPr>
        <p:txBody>
          <a:bodyPr>
            <a:spAutoFit/>
          </a:bodyPr>
          <a:lstStyle/>
          <a:p>
            <a:pPr algn="ctr" fontAlgn="auto">
              <a:spcBef>
                <a:spcPts val="0"/>
              </a:spcBef>
              <a:spcAft>
                <a:spcPts val="0"/>
              </a:spcAft>
              <a:defRPr/>
            </a:pPr>
            <a:r>
              <a:rPr lang="fr-FR" sz="4000" b="1" dirty="0">
                <a:solidFill>
                  <a:schemeClr val="accent6"/>
                </a:solidFill>
                <a:latin typeface="+mn-lt"/>
              </a:rPr>
              <a:t>Un droit tout aussi dur</a:t>
            </a:r>
          </a:p>
        </p:txBody>
      </p:sp>
      <p:sp>
        <p:nvSpPr>
          <p:cNvPr id="54275"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F9CC6CC-E42A-4F34-8B1F-2E46CAB6ACE0}" type="slidenum">
              <a:rPr lang="fr-FR" smtClean="0">
                <a:latin typeface="Arial" charset="0"/>
                <a:cs typeface="Arial" charset="0"/>
              </a:rPr>
              <a:pPr fontAlgn="base">
                <a:spcBef>
                  <a:spcPct val="0"/>
                </a:spcBef>
                <a:spcAft>
                  <a:spcPct val="0"/>
                </a:spcAft>
              </a:pPr>
              <a:t>36</a:t>
            </a:fld>
            <a:endParaRPr lang="fr-FR" smtClean="0">
              <a:latin typeface="Arial" charset="0"/>
              <a:cs typeface="Arial" charset="0"/>
            </a:endParaRPr>
          </a:p>
        </p:txBody>
      </p:sp>
      <p:sp>
        <p:nvSpPr>
          <p:cNvPr id="54276"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541B56C-EB66-4F16-85EF-B779A466E2C1}"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54277"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190500" y="333375"/>
            <a:ext cx="8953500" cy="581025"/>
          </a:xfrm>
        </p:spPr>
        <p:txBody>
          <a:bodyPr rtlCol="0">
            <a:normAutofit fontScale="90000"/>
          </a:bodyPr>
          <a:lstStyle/>
          <a:p>
            <a:pPr fontAlgn="auto">
              <a:spcAft>
                <a:spcPts val="0"/>
              </a:spcAft>
              <a:defRPr/>
            </a:pPr>
            <a:r>
              <a:rPr lang="fr-FR" sz="3600" b="1" dirty="0" smtClean="0"/>
              <a:t>Les 3 obligations… qui étaient 4 !</a:t>
            </a:r>
            <a:endParaRPr lang="fr-FR" b="1" dirty="0" smtClean="0"/>
          </a:p>
        </p:txBody>
      </p:sp>
      <p:sp>
        <p:nvSpPr>
          <p:cNvPr id="55298" name="Rectangle 3"/>
          <p:cNvSpPr>
            <a:spLocks noGrp="1" noChangeArrowheads="1"/>
          </p:cNvSpPr>
          <p:nvPr>
            <p:ph type="body" idx="1"/>
          </p:nvPr>
        </p:nvSpPr>
        <p:spPr>
          <a:xfrm>
            <a:off x="255588" y="1198563"/>
            <a:ext cx="8680450" cy="4699000"/>
          </a:xfrm>
        </p:spPr>
        <p:txBody>
          <a:bodyPr/>
          <a:lstStyle/>
          <a:p>
            <a:pPr>
              <a:lnSpc>
                <a:spcPct val="90000"/>
              </a:lnSpc>
            </a:pPr>
            <a:r>
              <a:rPr lang="fr-FR" smtClean="0">
                <a:latin typeface="Arial" charset="0"/>
                <a:cs typeface="Arial" charset="0"/>
              </a:rPr>
              <a:t>Obligation 1+1 = Notification</a:t>
            </a:r>
          </a:p>
          <a:p>
            <a:pPr lvl="1">
              <a:lnSpc>
                <a:spcPct val="90000"/>
              </a:lnSpc>
            </a:pPr>
            <a:r>
              <a:rPr lang="fr-FR" sz="2600" smtClean="0">
                <a:latin typeface="Arial" charset="0"/>
                <a:cs typeface="Arial" charset="0"/>
              </a:rPr>
              <a:t>Notification Cnil - à chaque fois </a:t>
            </a:r>
          </a:p>
          <a:p>
            <a:pPr lvl="1">
              <a:lnSpc>
                <a:spcPct val="90000"/>
              </a:lnSpc>
            </a:pPr>
            <a:r>
              <a:rPr lang="fr-FR" sz="2600" smtClean="0">
                <a:latin typeface="Arial" charset="0"/>
                <a:cs typeface="Arial" charset="0"/>
              </a:rPr>
              <a:t>Notification client/abonné - si nécessaire</a:t>
            </a:r>
          </a:p>
          <a:p>
            <a:pPr>
              <a:lnSpc>
                <a:spcPct val="90000"/>
              </a:lnSpc>
            </a:pPr>
            <a:endParaRPr lang="fr-FR" smtClean="0">
              <a:latin typeface="Arial" charset="0"/>
              <a:cs typeface="Arial" charset="0"/>
            </a:endParaRPr>
          </a:p>
          <a:p>
            <a:pPr>
              <a:lnSpc>
                <a:spcPct val="90000"/>
              </a:lnSpc>
            </a:pPr>
            <a:r>
              <a:rPr lang="fr-FR" smtClean="0">
                <a:latin typeface="Arial" charset="0"/>
                <a:cs typeface="Arial" charset="0"/>
              </a:rPr>
              <a:t>Obligation 2 = Protection </a:t>
            </a:r>
          </a:p>
          <a:p>
            <a:pPr lvl="1">
              <a:lnSpc>
                <a:spcPct val="90000"/>
              </a:lnSpc>
            </a:pPr>
            <a:r>
              <a:rPr lang="fr-FR" sz="2600" smtClean="0">
                <a:latin typeface="Arial" charset="0"/>
                <a:cs typeface="Arial" charset="0"/>
              </a:rPr>
              <a:t>En amont pour éviter la notification client/abonné</a:t>
            </a:r>
          </a:p>
          <a:p>
            <a:pPr>
              <a:lnSpc>
                <a:spcPct val="90000"/>
              </a:lnSpc>
            </a:pPr>
            <a:endParaRPr lang="fr-FR" smtClean="0">
              <a:latin typeface="Arial" charset="0"/>
              <a:cs typeface="Arial" charset="0"/>
            </a:endParaRPr>
          </a:p>
          <a:p>
            <a:pPr>
              <a:lnSpc>
                <a:spcPct val="90000"/>
              </a:lnSpc>
            </a:pPr>
            <a:r>
              <a:rPr lang="fr-FR" smtClean="0">
                <a:latin typeface="Arial" charset="0"/>
                <a:cs typeface="Arial" charset="0"/>
              </a:rPr>
              <a:t>Obligation 3 = Reporting </a:t>
            </a:r>
          </a:p>
          <a:p>
            <a:pPr lvl="1">
              <a:lnSpc>
                <a:spcPct val="90000"/>
              </a:lnSpc>
            </a:pPr>
            <a:r>
              <a:rPr lang="fr-FR" sz="2600" smtClean="0">
                <a:latin typeface="Arial" charset="0"/>
                <a:cs typeface="Arial" charset="0"/>
              </a:rPr>
              <a:t>Modalités - Effet – </a:t>
            </a:r>
            <a:r>
              <a:rPr lang="fr-FR" sz="2600" b="1" smtClean="0">
                <a:solidFill>
                  <a:srgbClr val="FF0000"/>
                </a:solidFill>
                <a:latin typeface="Arial" charset="0"/>
                <a:cs typeface="Arial" charset="0"/>
              </a:rPr>
              <a:t>Mesures prises</a:t>
            </a:r>
          </a:p>
        </p:txBody>
      </p:sp>
      <p:sp>
        <p:nvSpPr>
          <p:cNvPr id="55299"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8BAF2AB-1745-49C4-90B0-4FF7A2F7F6FE}" type="slidenum">
              <a:rPr lang="fr-FR" smtClean="0">
                <a:latin typeface="Arial" charset="0"/>
                <a:cs typeface="Arial" charset="0"/>
              </a:rPr>
              <a:pPr fontAlgn="base">
                <a:spcBef>
                  <a:spcPct val="0"/>
                </a:spcBef>
                <a:spcAft>
                  <a:spcPct val="0"/>
                </a:spcAft>
              </a:pPr>
              <a:t>37</a:t>
            </a:fld>
            <a:endParaRPr lang="fr-FR" smtClean="0">
              <a:latin typeface="Arial" charset="0"/>
              <a:cs typeface="Arial" charset="0"/>
            </a:endParaRPr>
          </a:p>
        </p:txBody>
      </p:sp>
      <p:sp>
        <p:nvSpPr>
          <p:cNvPr id="55300"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D617864-A438-436C-A6F7-EE6713C7221B}"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55301"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10"/>
          <p:cNvSpPr>
            <a:spLocks noGrp="1" noChangeArrowheads="1"/>
          </p:cNvSpPr>
          <p:nvPr>
            <p:ph type="title"/>
          </p:nvPr>
        </p:nvSpPr>
        <p:spPr>
          <a:xfrm>
            <a:off x="527050" y="333375"/>
            <a:ext cx="7767638" cy="581025"/>
          </a:xfrm>
        </p:spPr>
        <p:txBody>
          <a:bodyPr rtlCol="0">
            <a:normAutofit fontScale="90000"/>
          </a:bodyPr>
          <a:lstStyle/>
          <a:p>
            <a:pPr fontAlgn="auto">
              <a:spcAft>
                <a:spcPts val="0"/>
              </a:spcAft>
              <a:defRPr/>
            </a:pPr>
            <a:r>
              <a:rPr lang="fr-FR" sz="4000" b="1" dirty="0"/>
              <a:t>Incertitude sur le Quoi ? Faille </a:t>
            </a:r>
            <a:r>
              <a:rPr lang="fr-FR" sz="4000" b="1" dirty="0" smtClean="0"/>
              <a:t>de sécurité</a:t>
            </a:r>
          </a:p>
        </p:txBody>
      </p:sp>
      <p:grpSp>
        <p:nvGrpSpPr>
          <p:cNvPr id="56322" name="Group 4"/>
          <p:cNvGrpSpPr>
            <a:grpSpLocks/>
          </p:cNvGrpSpPr>
          <p:nvPr/>
        </p:nvGrpSpPr>
        <p:grpSpPr bwMode="auto">
          <a:xfrm>
            <a:off x="1149350" y="2913063"/>
            <a:ext cx="2279650" cy="1512887"/>
            <a:chOff x="3026" y="1091"/>
            <a:chExt cx="1315" cy="953"/>
          </a:xfrm>
        </p:grpSpPr>
        <p:sp>
          <p:nvSpPr>
            <p:cNvPr id="245768" name="Text Box 8"/>
            <p:cNvSpPr txBox="1">
              <a:spLocks noChangeArrowheads="1"/>
            </p:cNvSpPr>
            <p:nvPr/>
          </p:nvSpPr>
          <p:spPr bwMode="auto">
            <a:xfrm>
              <a:off x="3029" y="1676"/>
              <a:ext cx="1312" cy="368"/>
            </a:xfrm>
            <a:prstGeom prst="rect">
              <a:avLst/>
            </a:prstGeom>
            <a:solidFill>
              <a:schemeClr val="folHlink"/>
            </a:solidFill>
            <a:ln>
              <a:noFill/>
            </a:ln>
            <a:effectLst>
              <a:prstShdw prst="shdw17" dist="17961" dir="2700000">
                <a:schemeClr val="folHlink">
                  <a:gamma/>
                  <a:shade val="60000"/>
                  <a:invGamma/>
                </a:schemeClr>
              </a:prstShdw>
            </a:effectLst>
            <a:extLst/>
          </p:spPr>
          <p:txBody>
            <a:bodyPr>
              <a:spAutoFit/>
            </a:bodyPr>
            <a:lstStyle/>
            <a:p>
              <a:pPr algn="ctr" fontAlgn="auto">
                <a:spcBef>
                  <a:spcPct val="50000"/>
                </a:spcBef>
                <a:spcAft>
                  <a:spcPts val="0"/>
                </a:spcAft>
                <a:defRPr/>
              </a:pPr>
              <a:r>
                <a:rPr lang="fr-FR" dirty="0">
                  <a:solidFill>
                    <a:schemeClr val="bg1"/>
                  </a:solidFill>
                  <a:latin typeface="+mn-lt"/>
                </a:rPr>
                <a:t>Connue</a:t>
              </a:r>
              <a:r>
                <a:rPr lang="fr-FR" dirty="0">
                  <a:latin typeface="+mn-lt"/>
                </a:rPr>
                <a:t> </a:t>
              </a:r>
            </a:p>
          </p:txBody>
        </p:sp>
        <p:sp>
          <p:nvSpPr>
            <p:cNvPr id="245769" name="Text Box 9"/>
            <p:cNvSpPr txBox="1">
              <a:spLocks noChangeArrowheads="1"/>
            </p:cNvSpPr>
            <p:nvPr/>
          </p:nvSpPr>
          <p:spPr bwMode="auto">
            <a:xfrm>
              <a:off x="3026" y="1091"/>
              <a:ext cx="1315" cy="368"/>
            </a:xfrm>
            <a:prstGeom prst="rect">
              <a:avLst/>
            </a:prstGeom>
            <a:solidFill>
              <a:schemeClr val="folHlink"/>
            </a:solidFill>
            <a:ln>
              <a:noFill/>
            </a:ln>
            <a:effectLst>
              <a:prstShdw prst="shdw17" dist="17961" dir="2700000">
                <a:schemeClr val="folHlink">
                  <a:gamma/>
                  <a:shade val="60000"/>
                  <a:invGamma/>
                </a:schemeClr>
              </a:prstShdw>
            </a:effectLst>
            <a:extLst/>
          </p:spPr>
          <p:txBody>
            <a:bodyPr>
              <a:spAutoFit/>
            </a:bodyPr>
            <a:lstStyle/>
            <a:p>
              <a:pPr algn="ctr" fontAlgn="auto">
                <a:spcBef>
                  <a:spcPct val="50000"/>
                </a:spcBef>
                <a:spcAft>
                  <a:spcPts val="0"/>
                </a:spcAft>
                <a:defRPr/>
              </a:pPr>
              <a:r>
                <a:rPr lang="fr-FR" dirty="0">
                  <a:solidFill>
                    <a:schemeClr val="bg1"/>
                  </a:solidFill>
                  <a:latin typeface="+mn-lt"/>
                </a:rPr>
                <a:t>Inconnue</a:t>
              </a:r>
              <a:r>
                <a:rPr lang="fr-FR" dirty="0">
                  <a:latin typeface="+mn-lt"/>
                </a:rPr>
                <a:t> </a:t>
              </a:r>
            </a:p>
          </p:txBody>
        </p:sp>
      </p:grpSp>
      <p:sp>
        <p:nvSpPr>
          <p:cNvPr id="245770" name="Rectangle 10"/>
          <p:cNvSpPr>
            <a:spLocks noChangeArrowheads="1"/>
          </p:cNvSpPr>
          <p:nvPr/>
        </p:nvSpPr>
        <p:spPr bwMode="auto">
          <a:xfrm>
            <a:off x="0" y="1228725"/>
            <a:ext cx="9144000" cy="1255713"/>
          </a:xfrm>
          <a:prstGeom prst="rect">
            <a:avLst/>
          </a:prstGeom>
          <a:noFill/>
          <a:ln>
            <a:noFill/>
          </a:ln>
          <a:effectLst>
            <a:prstShdw prst="shdw17" dist="17961" dir="2700000">
              <a:schemeClr val="accent1">
                <a:gamma/>
                <a:shade val="60000"/>
                <a:invGamma/>
              </a:schemeClr>
            </a:prstShdw>
          </a:effectLst>
          <a:extLst/>
        </p:spPr>
        <p:txBody>
          <a:bodyPr>
            <a:spAutoFit/>
          </a:bodyPr>
          <a:lstStyle/>
          <a:p>
            <a:pPr lvl="1" algn="just" fontAlgn="auto">
              <a:spcBef>
                <a:spcPct val="20000"/>
              </a:spcBef>
              <a:spcAft>
                <a:spcPts val="0"/>
              </a:spcAft>
              <a:defRPr/>
            </a:pPr>
            <a:r>
              <a:rPr lang="fr-FR" sz="1400" dirty="0">
                <a:solidFill>
                  <a:srgbClr val="004C99"/>
                </a:solidFill>
                <a:latin typeface="+mn-lt"/>
              </a:rPr>
              <a:t>La définition traite de la conséquence mais pas de la qualification :</a:t>
            </a:r>
          </a:p>
          <a:p>
            <a:pPr lvl="1" algn="just" fontAlgn="auto">
              <a:spcBef>
                <a:spcPct val="20000"/>
              </a:spcBef>
              <a:spcAft>
                <a:spcPts val="0"/>
              </a:spcAft>
              <a:defRPr/>
            </a:pPr>
            <a:r>
              <a:rPr lang="fr-FR" sz="1400" dirty="0">
                <a:solidFill>
                  <a:srgbClr val="004C99"/>
                </a:solidFill>
                <a:latin typeface="+mn-lt"/>
              </a:rPr>
              <a:t>«Violation de la sécurité entraînant accidentellement ou de manière illicite la destruction, la perte, l’altération, la divulgation ou l’accès non autorisé à des données à caractère personnel faisant l’objet d’un traitement dans le cadre de la fourniture au public de services de communications électroniques. » </a:t>
            </a:r>
          </a:p>
          <a:p>
            <a:pPr lvl="1" algn="just" fontAlgn="auto">
              <a:spcBef>
                <a:spcPct val="20000"/>
              </a:spcBef>
              <a:spcAft>
                <a:spcPts val="0"/>
              </a:spcAft>
              <a:defRPr/>
            </a:pPr>
            <a:r>
              <a:rPr lang="fr-FR" sz="1400" dirty="0">
                <a:solidFill>
                  <a:srgbClr val="004C99"/>
                </a:solidFill>
                <a:latin typeface="+mn-lt"/>
              </a:rPr>
              <a:t>Ar.t 34 bis de la Loi Informatique et libertés, introduit par l’Ordonnance n°2011-1012 du 24 août 2011</a:t>
            </a:r>
          </a:p>
        </p:txBody>
      </p:sp>
      <p:grpSp>
        <p:nvGrpSpPr>
          <p:cNvPr id="41990" name="Group 11"/>
          <p:cNvGrpSpPr>
            <a:grpSpLocks/>
          </p:cNvGrpSpPr>
          <p:nvPr/>
        </p:nvGrpSpPr>
        <p:grpSpPr bwMode="auto">
          <a:xfrm>
            <a:off x="4850885" y="3031330"/>
            <a:ext cx="2922588" cy="1395413"/>
            <a:chOff x="3777" y="2906"/>
            <a:chExt cx="1841" cy="879"/>
          </a:xfrm>
          <a:solidFill>
            <a:schemeClr val="tx2">
              <a:lumMod val="40000"/>
              <a:lumOff val="60000"/>
            </a:schemeClr>
          </a:solidFill>
        </p:grpSpPr>
        <p:sp>
          <p:nvSpPr>
            <p:cNvPr id="41996" name="Text Box 16"/>
            <p:cNvSpPr txBox="1">
              <a:spLocks noChangeArrowheads="1"/>
            </p:cNvSpPr>
            <p:nvPr/>
          </p:nvSpPr>
          <p:spPr bwMode="auto">
            <a:xfrm>
              <a:off x="3777" y="2906"/>
              <a:ext cx="1822" cy="250"/>
            </a:xfrm>
            <a:prstGeom prst="rect">
              <a:avLst/>
            </a:prstGeom>
            <a:grpFill/>
            <a:ln w="9525">
              <a:solidFill>
                <a:schemeClr val="tx1"/>
              </a:solidFill>
              <a:miter lim="800000"/>
              <a:headEnd/>
              <a:tailEnd/>
            </a:ln>
            <a:effectLst>
              <a:prstShdw prst="shdw17" dist="17961" dir="2700000">
                <a:srgbClr val="991F00"/>
              </a:prstShdw>
            </a:effectLst>
            <a:extLst/>
          </p:spPr>
          <p:txBody>
            <a:bodyPr>
              <a:spAutoFit/>
            </a:bodyPr>
            <a:lstStyle>
              <a:lvl1pPr>
                <a:defRPr sz="3200" b="1">
                  <a:solidFill>
                    <a:srgbClr val="004C99"/>
                  </a:solidFill>
                  <a:latin typeface="Arial" charset="0"/>
                  <a:cs typeface="Arial" charset="0"/>
                </a:defRPr>
              </a:lvl1pPr>
              <a:lvl2pPr marL="742950" indent="-285750">
                <a:defRPr sz="3200" b="1">
                  <a:solidFill>
                    <a:srgbClr val="004C99"/>
                  </a:solidFill>
                  <a:latin typeface="Arial" charset="0"/>
                  <a:cs typeface="Arial" charset="0"/>
                </a:defRPr>
              </a:lvl2pPr>
              <a:lvl3pPr marL="1143000" indent="-228600">
                <a:defRPr sz="3200" b="1">
                  <a:solidFill>
                    <a:srgbClr val="004C99"/>
                  </a:solidFill>
                  <a:latin typeface="Arial" charset="0"/>
                  <a:cs typeface="Arial" charset="0"/>
                </a:defRPr>
              </a:lvl3pPr>
              <a:lvl4pPr marL="1600200" indent="-228600">
                <a:defRPr sz="3200" b="1">
                  <a:solidFill>
                    <a:srgbClr val="004C99"/>
                  </a:solidFill>
                  <a:latin typeface="Arial" charset="0"/>
                  <a:cs typeface="Arial" charset="0"/>
                </a:defRPr>
              </a:lvl4pPr>
              <a:lvl5pPr marL="2057400" indent="-228600">
                <a:defRPr sz="3200" b="1">
                  <a:solidFill>
                    <a:srgbClr val="004C99"/>
                  </a:solidFill>
                  <a:latin typeface="Arial" charset="0"/>
                  <a:cs typeface="Arial" charset="0"/>
                </a:defRPr>
              </a:lvl5pPr>
              <a:lvl6pPr marL="2514600" indent="-228600" eaLnBrk="0" fontAlgn="base" hangingPunct="0">
                <a:spcBef>
                  <a:spcPct val="0"/>
                </a:spcBef>
                <a:spcAft>
                  <a:spcPct val="0"/>
                </a:spcAft>
                <a:buChar char="•"/>
                <a:defRPr sz="3200" b="1">
                  <a:solidFill>
                    <a:srgbClr val="004C99"/>
                  </a:solidFill>
                  <a:latin typeface="Arial" charset="0"/>
                  <a:cs typeface="Arial" charset="0"/>
                </a:defRPr>
              </a:lvl6pPr>
              <a:lvl7pPr marL="2971800" indent="-228600" eaLnBrk="0" fontAlgn="base" hangingPunct="0">
                <a:spcBef>
                  <a:spcPct val="0"/>
                </a:spcBef>
                <a:spcAft>
                  <a:spcPct val="0"/>
                </a:spcAft>
                <a:buChar char="•"/>
                <a:defRPr sz="3200" b="1">
                  <a:solidFill>
                    <a:srgbClr val="004C99"/>
                  </a:solidFill>
                  <a:latin typeface="Arial" charset="0"/>
                  <a:cs typeface="Arial" charset="0"/>
                </a:defRPr>
              </a:lvl7pPr>
              <a:lvl8pPr marL="3429000" indent="-228600" eaLnBrk="0" fontAlgn="base" hangingPunct="0">
                <a:spcBef>
                  <a:spcPct val="0"/>
                </a:spcBef>
                <a:spcAft>
                  <a:spcPct val="0"/>
                </a:spcAft>
                <a:buChar char="•"/>
                <a:defRPr sz="3200" b="1">
                  <a:solidFill>
                    <a:srgbClr val="004C99"/>
                  </a:solidFill>
                  <a:latin typeface="Arial" charset="0"/>
                  <a:cs typeface="Arial" charset="0"/>
                </a:defRPr>
              </a:lvl8pPr>
              <a:lvl9pPr marL="3886200" indent="-228600" eaLnBrk="0" fontAlgn="base" hangingPunct="0">
                <a:spcBef>
                  <a:spcPct val="0"/>
                </a:spcBef>
                <a:spcAft>
                  <a:spcPct val="0"/>
                </a:spcAft>
                <a:buChar char="•"/>
                <a:defRPr sz="3200" b="1">
                  <a:solidFill>
                    <a:srgbClr val="004C99"/>
                  </a:solidFill>
                  <a:latin typeface="Arial" charset="0"/>
                  <a:cs typeface="Arial" charset="0"/>
                </a:defRPr>
              </a:lvl9pPr>
            </a:lstStyle>
            <a:p>
              <a:pPr algn="ctr" fontAlgn="auto">
                <a:spcBef>
                  <a:spcPct val="50000"/>
                </a:spcBef>
                <a:spcAft>
                  <a:spcPts val="0"/>
                </a:spcAft>
                <a:defRPr/>
              </a:pPr>
              <a:r>
                <a:rPr lang="fr-FR" sz="2000" dirty="0">
                  <a:solidFill>
                    <a:schemeClr val="tx1"/>
                  </a:solidFill>
                </a:rPr>
                <a:t>Sans référentiel</a:t>
              </a:r>
            </a:p>
          </p:txBody>
        </p:sp>
        <p:sp>
          <p:nvSpPr>
            <p:cNvPr id="41992" name="Text Box 17"/>
            <p:cNvSpPr txBox="1">
              <a:spLocks noChangeArrowheads="1"/>
            </p:cNvSpPr>
            <p:nvPr/>
          </p:nvSpPr>
          <p:spPr bwMode="auto">
            <a:xfrm>
              <a:off x="3796" y="3535"/>
              <a:ext cx="1822" cy="250"/>
            </a:xfrm>
            <a:prstGeom prst="rect">
              <a:avLst/>
            </a:prstGeom>
            <a:grpFill/>
            <a:ln w="9525">
              <a:solidFill>
                <a:schemeClr val="tx1"/>
              </a:solidFill>
              <a:miter lim="800000"/>
              <a:headEnd/>
              <a:tailEnd/>
            </a:ln>
            <a:effectLst>
              <a:prstShdw prst="shdw17" dist="17961" dir="2700000">
                <a:srgbClr val="991F00"/>
              </a:prstShdw>
            </a:effectLst>
            <a:extLst/>
          </p:spPr>
          <p:txBody>
            <a:bodyPr>
              <a:spAutoFit/>
            </a:bodyPr>
            <a:lstStyle>
              <a:lvl1pPr>
                <a:defRPr sz="3200" b="1">
                  <a:solidFill>
                    <a:srgbClr val="004C99"/>
                  </a:solidFill>
                  <a:latin typeface="Arial" charset="0"/>
                  <a:cs typeface="Arial" charset="0"/>
                </a:defRPr>
              </a:lvl1pPr>
              <a:lvl2pPr marL="742950" indent="-285750">
                <a:defRPr sz="3200" b="1">
                  <a:solidFill>
                    <a:srgbClr val="004C99"/>
                  </a:solidFill>
                  <a:latin typeface="Arial" charset="0"/>
                  <a:cs typeface="Arial" charset="0"/>
                </a:defRPr>
              </a:lvl2pPr>
              <a:lvl3pPr marL="1143000" indent="-228600">
                <a:defRPr sz="3200" b="1">
                  <a:solidFill>
                    <a:srgbClr val="004C99"/>
                  </a:solidFill>
                  <a:latin typeface="Arial" charset="0"/>
                  <a:cs typeface="Arial" charset="0"/>
                </a:defRPr>
              </a:lvl3pPr>
              <a:lvl4pPr marL="1600200" indent="-228600">
                <a:defRPr sz="3200" b="1">
                  <a:solidFill>
                    <a:srgbClr val="004C99"/>
                  </a:solidFill>
                  <a:latin typeface="Arial" charset="0"/>
                  <a:cs typeface="Arial" charset="0"/>
                </a:defRPr>
              </a:lvl4pPr>
              <a:lvl5pPr marL="2057400" indent="-228600">
                <a:defRPr sz="3200" b="1">
                  <a:solidFill>
                    <a:srgbClr val="004C99"/>
                  </a:solidFill>
                  <a:latin typeface="Arial" charset="0"/>
                  <a:cs typeface="Arial" charset="0"/>
                </a:defRPr>
              </a:lvl5pPr>
              <a:lvl6pPr marL="2514600" indent="-228600" eaLnBrk="0" fontAlgn="base" hangingPunct="0">
                <a:spcBef>
                  <a:spcPct val="0"/>
                </a:spcBef>
                <a:spcAft>
                  <a:spcPct val="0"/>
                </a:spcAft>
                <a:buChar char="•"/>
                <a:defRPr sz="3200" b="1">
                  <a:solidFill>
                    <a:srgbClr val="004C99"/>
                  </a:solidFill>
                  <a:latin typeface="Arial" charset="0"/>
                  <a:cs typeface="Arial" charset="0"/>
                </a:defRPr>
              </a:lvl6pPr>
              <a:lvl7pPr marL="2971800" indent="-228600" eaLnBrk="0" fontAlgn="base" hangingPunct="0">
                <a:spcBef>
                  <a:spcPct val="0"/>
                </a:spcBef>
                <a:spcAft>
                  <a:spcPct val="0"/>
                </a:spcAft>
                <a:buChar char="•"/>
                <a:defRPr sz="3200" b="1">
                  <a:solidFill>
                    <a:srgbClr val="004C99"/>
                  </a:solidFill>
                  <a:latin typeface="Arial" charset="0"/>
                  <a:cs typeface="Arial" charset="0"/>
                </a:defRPr>
              </a:lvl7pPr>
              <a:lvl8pPr marL="3429000" indent="-228600" eaLnBrk="0" fontAlgn="base" hangingPunct="0">
                <a:spcBef>
                  <a:spcPct val="0"/>
                </a:spcBef>
                <a:spcAft>
                  <a:spcPct val="0"/>
                </a:spcAft>
                <a:buChar char="•"/>
                <a:defRPr sz="3200" b="1">
                  <a:solidFill>
                    <a:srgbClr val="004C99"/>
                  </a:solidFill>
                  <a:latin typeface="Arial" charset="0"/>
                  <a:cs typeface="Arial" charset="0"/>
                </a:defRPr>
              </a:lvl8pPr>
              <a:lvl9pPr marL="3886200" indent="-228600" eaLnBrk="0" fontAlgn="base" hangingPunct="0">
                <a:spcBef>
                  <a:spcPct val="0"/>
                </a:spcBef>
                <a:spcAft>
                  <a:spcPct val="0"/>
                </a:spcAft>
                <a:buChar char="•"/>
                <a:defRPr sz="3200" b="1">
                  <a:solidFill>
                    <a:srgbClr val="004C99"/>
                  </a:solidFill>
                  <a:latin typeface="Arial" charset="0"/>
                  <a:cs typeface="Arial" charset="0"/>
                </a:defRPr>
              </a:lvl9pPr>
            </a:lstStyle>
            <a:p>
              <a:pPr algn="ctr" fontAlgn="auto">
                <a:spcBef>
                  <a:spcPct val="50000"/>
                </a:spcBef>
                <a:spcAft>
                  <a:spcPts val="0"/>
                </a:spcAft>
                <a:defRPr/>
              </a:pPr>
              <a:r>
                <a:rPr lang="fr-FR" sz="2000">
                  <a:solidFill>
                    <a:schemeClr val="tx1"/>
                  </a:solidFill>
                </a:rPr>
                <a:t>Avec référentiel</a:t>
              </a:r>
            </a:p>
          </p:txBody>
        </p:sp>
      </p:grpSp>
      <p:sp>
        <p:nvSpPr>
          <p:cNvPr id="56325"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3CB8DBA-2480-43A8-B6A3-A489C94BC621}" type="slidenum">
              <a:rPr lang="fr-FR" smtClean="0">
                <a:latin typeface="Arial" charset="0"/>
                <a:cs typeface="Arial" charset="0"/>
              </a:rPr>
              <a:pPr fontAlgn="base">
                <a:spcBef>
                  <a:spcPct val="0"/>
                </a:spcBef>
                <a:spcAft>
                  <a:spcPct val="0"/>
                </a:spcAft>
              </a:pPr>
              <a:t>38</a:t>
            </a:fld>
            <a:endParaRPr lang="fr-FR" smtClean="0">
              <a:latin typeface="Arial" charset="0"/>
              <a:cs typeface="Arial" charset="0"/>
            </a:endParaRPr>
          </a:p>
        </p:txBody>
      </p:sp>
      <p:sp>
        <p:nvSpPr>
          <p:cNvPr id="56326"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694C699-D91A-4C3D-8994-0267DD5DFD41}"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56327"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527050" y="333375"/>
            <a:ext cx="6940550" cy="581025"/>
          </a:xfrm>
        </p:spPr>
        <p:txBody>
          <a:bodyPr rtlCol="0">
            <a:normAutofit fontScale="90000"/>
          </a:bodyPr>
          <a:lstStyle/>
          <a:p>
            <a:pPr algn="ctr" fontAlgn="auto">
              <a:spcAft>
                <a:spcPts val="0"/>
              </a:spcAft>
              <a:defRPr/>
            </a:pPr>
            <a:r>
              <a:rPr lang="fr-FR" sz="4000" b="1" dirty="0" smtClean="0"/>
              <a:t>Incertitude sur le Qui ? </a:t>
            </a:r>
            <a:endParaRPr lang="fr-FR" b="1" dirty="0" smtClean="0"/>
          </a:p>
        </p:txBody>
      </p:sp>
      <p:sp>
        <p:nvSpPr>
          <p:cNvPr id="58370" name="Rectangle 3"/>
          <p:cNvSpPr>
            <a:spLocks noGrp="1" noChangeArrowheads="1"/>
          </p:cNvSpPr>
          <p:nvPr>
            <p:ph type="body" idx="1"/>
          </p:nvPr>
        </p:nvSpPr>
        <p:spPr>
          <a:xfrm>
            <a:off x="469900" y="1544638"/>
            <a:ext cx="8229600" cy="4562475"/>
          </a:xfrm>
        </p:spPr>
        <p:txBody>
          <a:bodyPr/>
          <a:lstStyle/>
          <a:p>
            <a:pPr algn="just">
              <a:buFontTx/>
              <a:buNone/>
            </a:pPr>
            <a:r>
              <a:rPr lang="fr-FR" sz="3600" smtClean="0">
                <a:latin typeface="Arial" charset="0"/>
                <a:cs typeface="Arial" charset="0"/>
              </a:rPr>
              <a:t>	« Le fournisseur de services de communications électroniques accessibles au public » et donc pas les « responsables de traitement »</a:t>
            </a:r>
          </a:p>
          <a:p>
            <a:pPr algn="ctr">
              <a:buFontTx/>
              <a:buNone/>
            </a:pPr>
            <a:endParaRPr lang="fr-FR" sz="4000" smtClean="0">
              <a:latin typeface="Arial" charset="0"/>
              <a:cs typeface="Arial" charset="0"/>
            </a:endParaRPr>
          </a:p>
          <a:p>
            <a:pPr algn="ctr">
              <a:buFontTx/>
              <a:buNone/>
            </a:pPr>
            <a:r>
              <a:rPr lang="fr-FR" sz="4000" smtClean="0">
                <a:latin typeface="Arial" charset="0"/>
                <a:cs typeface="Arial" charset="0"/>
              </a:rPr>
              <a:t>Facebook or not Facebook…  </a:t>
            </a:r>
          </a:p>
        </p:txBody>
      </p:sp>
      <p:sp>
        <p:nvSpPr>
          <p:cNvPr id="58371"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50C3195-39FD-4CE6-BD39-27DCB6C93E1B}" type="slidenum">
              <a:rPr lang="fr-FR" smtClean="0">
                <a:latin typeface="Arial" charset="0"/>
                <a:cs typeface="Arial" charset="0"/>
              </a:rPr>
              <a:pPr fontAlgn="base">
                <a:spcBef>
                  <a:spcPct val="0"/>
                </a:spcBef>
                <a:spcAft>
                  <a:spcPct val="0"/>
                </a:spcAft>
              </a:pPr>
              <a:t>39</a:t>
            </a:fld>
            <a:endParaRPr lang="fr-FR" smtClean="0">
              <a:latin typeface="Arial" charset="0"/>
              <a:cs typeface="Arial" charset="0"/>
            </a:endParaRPr>
          </a:p>
        </p:txBody>
      </p:sp>
      <p:sp>
        <p:nvSpPr>
          <p:cNvPr id="58372"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FFCBCD8-1FA0-42E7-A33C-257379373076}"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58373"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Espace réservé du contenu 5"/>
          <p:cNvGraphicFramePr>
            <a:graphicFrameLocks noGrp="1"/>
          </p:cNvGraphicFramePr>
          <p:nvPr>
            <p:ph idx="1"/>
          </p:nvPr>
        </p:nvGraphicFramePr>
        <p:xfrm>
          <a:off x="883620" y="829339"/>
          <a:ext cx="7441673" cy="51114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5362"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9FAFC42-62C5-40B2-9F4C-95673FF0700E}" type="slidenum">
              <a:rPr lang="fr-FR" smtClean="0">
                <a:latin typeface="Arial" charset="0"/>
                <a:cs typeface="Arial" charset="0"/>
              </a:rPr>
              <a:pPr fontAlgn="base">
                <a:spcBef>
                  <a:spcPct val="0"/>
                </a:spcBef>
                <a:spcAft>
                  <a:spcPct val="0"/>
                </a:spcAft>
              </a:pPr>
              <a:t>4</a:t>
            </a:fld>
            <a:endParaRPr lang="fr-FR" smtClean="0">
              <a:latin typeface="Arial" charset="0"/>
              <a:cs typeface="Arial" charset="0"/>
            </a:endParaRPr>
          </a:p>
        </p:txBody>
      </p:sp>
      <p:sp>
        <p:nvSpPr>
          <p:cNvPr id="15363"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AC54BB7-8584-450F-A071-ABADBC65AC8D}"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15364"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ChangeArrowheads="1"/>
          </p:cNvSpPr>
          <p:nvPr>
            <p:ph type="title"/>
          </p:nvPr>
        </p:nvSpPr>
        <p:spPr>
          <a:xfrm>
            <a:off x="527050" y="333375"/>
            <a:ext cx="8193088" cy="581025"/>
          </a:xfrm>
        </p:spPr>
        <p:txBody>
          <a:bodyPr/>
          <a:lstStyle/>
          <a:p>
            <a:r>
              <a:rPr lang="fr-FR" b="1" smtClean="0">
                <a:latin typeface="Arial" charset="0"/>
                <a:cs typeface="Arial" charset="0"/>
              </a:rPr>
              <a:t>Ca change tout et ça change rien !</a:t>
            </a:r>
          </a:p>
        </p:txBody>
      </p:sp>
      <p:sp>
        <p:nvSpPr>
          <p:cNvPr id="254979" name="Text Box 3"/>
          <p:cNvSpPr txBox="1">
            <a:spLocks noChangeArrowheads="1"/>
          </p:cNvSpPr>
          <p:nvPr/>
        </p:nvSpPr>
        <p:spPr bwMode="auto">
          <a:xfrm>
            <a:off x="641350" y="1665288"/>
            <a:ext cx="2908300" cy="1066800"/>
          </a:xfrm>
          <a:prstGeom prst="rect">
            <a:avLst/>
          </a:prstGeom>
          <a:solidFill>
            <a:schemeClr val="hlink"/>
          </a:solidFill>
          <a:ln>
            <a:noFill/>
          </a:ln>
          <a:effectLst>
            <a:prstShdw prst="shdw17" dist="17961" dir="2700000">
              <a:schemeClr val="hlink">
                <a:gamma/>
                <a:shade val="60000"/>
                <a:invGamma/>
              </a:schemeClr>
            </a:prstShdw>
          </a:effectLst>
          <a:extLst/>
        </p:spPr>
        <p:txBody>
          <a:bodyPr>
            <a:spAutoFit/>
          </a:bodyPr>
          <a:lstStyle/>
          <a:p>
            <a:pPr algn="ctr" fontAlgn="auto">
              <a:spcBef>
                <a:spcPct val="50000"/>
              </a:spcBef>
              <a:spcAft>
                <a:spcPts val="0"/>
              </a:spcAft>
              <a:defRPr/>
            </a:pPr>
            <a:r>
              <a:rPr lang="fr-FR" dirty="0">
                <a:latin typeface="+mn-lt"/>
              </a:rPr>
              <a:t>Soumis à l’article 34 bis </a:t>
            </a:r>
          </a:p>
        </p:txBody>
      </p:sp>
      <p:sp>
        <p:nvSpPr>
          <p:cNvPr id="59395" name="Text Box 4"/>
          <p:cNvSpPr txBox="1">
            <a:spLocks noChangeArrowheads="1"/>
          </p:cNvSpPr>
          <p:nvPr/>
        </p:nvSpPr>
        <p:spPr bwMode="auto">
          <a:xfrm>
            <a:off x="669925" y="3822700"/>
            <a:ext cx="2908300" cy="1066800"/>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3200" b="1">
                <a:solidFill>
                  <a:srgbClr val="004C99"/>
                </a:solidFill>
                <a:cs typeface="Arial" charset="0"/>
              </a:rPr>
              <a:t>Non soumis à l’article 34 bis </a:t>
            </a:r>
          </a:p>
        </p:txBody>
      </p:sp>
      <p:cxnSp>
        <p:nvCxnSpPr>
          <p:cNvPr id="254981" name="AutoShape 5"/>
          <p:cNvCxnSpPr>
            <a:cxnSpLocks noChangeShapeType="1"/>
          </p:cNvCxnSpPr>
          <p:nvPr/>
        </p:nvCxnSpPr>
        <p:spPr bwMode="auto">
          <a:xfrm flipV="1">
            <a:off x="3794125" y="1585913"/>
            <a:ext cx="1993900" cy="587375"/>
          </a:xfrm>
          <a:prstGeom prst="bentConnector3">
            <a:avLst>
              <a:gd name="adj1" fmla="val 50000"/>
            </a:avLst>
          </a:prstGeom>
          <a:noFill/>
          <a:ln w="9525">
            <a:solidFill>
              <a:schemeClr val="tx1"/>
            </a:solidFill>
            <a:miter lim="800000"/>
            <a:headEnd/>
            <a:tailEnd type="triangle" w="med" len="med"/>
          </a:ln>
          <a:effectLst>
            <a:prstShdw prst="shdw17" dist="17961" dir="2700000">
              <a:schemeClr val="tx1">
                <a:gamma/>
                <a:shade val="60000"/>
                <a:invGamma/>
              </a:schemeClr>
            </a:prstShdw>
          </a:effectLst>
          <a:extLst/>
        </p:spPr>
      </p:cxnSp>
      <p:cxnSp>
        <p:nvCxnSpPr>
          <p:cNvPr id="254982" name="AutoShape 6"/>
          <p:cNvCxnSpPr>
            <a:cxnSpLocks noChangeShapeType="1"/>
          </p:cNvCxnSpPr>
          <p:nvPr/>
        </p:nvCxnSpPr>
        <p:spPr bwMode="auto">
          <a:xfrm flipV="1">
            <a:off x="3792538" y="3700463"/>
            <a:ext cx="1993900" cy="587375"/>
          </a:xfrm>
          <a:prstGeom prst="bentConnector3">
            <a:avLst>
              <a:gd name="adj1" fmla="val 50000"/>
            </a:avLst>
          </a:prstGeom>
          <a:noFill/>
          <a:ln w="9525">
            <a:solidFill>
              <a:schemeClr val="tx1"/>
            </a:solidFill>
            <a:miter lim="800000"/>
            <a:headEnd/>
            <a:tailEnd type="triangle" w="med" len="med"/>
          </a:ln>
          <a:effectLst>
            <a:prstShdw prst="shdw17" dist="17961" dir="2700000">
              <a:schemeClr val="tx1">
                <a:gamma/>
                <a:shade val="60000"/>
                <a:invGamma/>
              </a:schemeClr>
            </a:prstShdw>
          </a:effectLst>
          <a:extLst/>
        </p:spPr>
      </p:cxnSp>
      <p:cxnSp>
        <p:nvCxnSpPr>
          <p:cNvPr id="254983" name="AutoShape 7"/>
          <p:cNvCxnSpPr>
            <a:cxnSpLocks noChangeShapeType="1"/>
          </p:cNvCxnSpPr>
          <p:nvPr/>
        </p:nvCxnSpPr>
        <p:spPr bwMode="auto">
          <a:xfrm>
            <a:off x="3776663" y="4298950"/>
            <a:ext cx="2033587" cy="668338"/>
          </a:xfrm>
          <a:prstGeom prst="bentConnector3">
            <a:avLst>
              <a:gd name="adj1" fmla="val 49963"/>
            </a:avLst>
          </a:prstGeom>
          <a:noFill/>
          <a:ln w="9525">
            <a:solidFill>
              <a:schemeClr val="tx1"/>
            </a:solidFill>
            <a:miter lim="800000"/>
            <a:headEnd/>
            <a:tailEnd type="triangle" w="med" len="med"/>
          </a:ln>
          <a:effectLst>
            <a:prstShdw prst="shdw17" dist="17961" dir="2700000">
              <a:schemeClr val="tx1">
                <a:gamma/>
                <a:shade val="60000"/>
                <a:invGamma/>
              </a:schemeClr>
            </a:prstShdw>
          </a:effectLst>
          <a:extLst/>
        </p:spPr>
      </p:cxnSp>
      <p:cxnSp>
        <p:nvCxnSpPr>
          <p:cNvPr id="254984" name="AutoShape 8"/>
          <p:cNvCxnSpPr>
            <a:cxnSpLocks noChangeShapeType="1"/>
          </p:cNvCxnSpPr>
          <p:nvPr/>
        </p:nvCxnSpPr>
        <p:spPr bwMode="auto">
          <a:xfrm>
            <a:off x="3779838" y="2189163"/>
            <a:ext cx="2033587" cy="668337"/>
          </a:xfrm>
          <a:prstGeom prst="bentConnector3">
            <a:avLst>
              <a:gd name="adj1" fmla="val 49963"/>
            </a:avLst>
          </a:prstGeom>
          <a:noFill/>
          <a:ln w="9525">
            <a:solidFill>
              <a:schemeClr val="tx1"/>
            </a:solidFill>
            <a:miter lim="800000"/>
            <a:headEnd/>
            <a:tailEnd type="triangle" w="med" len="med"/>
          </a:ln>
          <a:effectLst>
            <a:prstShdw prst="shdw17" dist="17961" dir="2700000">
              <a:schemeClr val="tx1">
                <a:gamma/>
                <a:shade val="60000"/>
                <a:invGamma/>
              </a:schemeClr>
            </a:prstShdw>
          </a:effectLst>
          <a:extLst/>
        </p:spPr>
      </p:cxnSp>
      <p:sp>
        <p:nvSpPr>
          <p:cNvPr id="254985" name="Text Box 9"/>
          <p:cNvSpPr txBox="1">
            <a:spLocks noChangeArrowheads="1"/>
          </p:cNvSpPr>
          <p:nvPr/>
        </p:nvSpPr>
        <p:spPr bwMode="auto">
          <a:xfrm>
            <a:off x="6154738" y="1187450"/>
            <a:ext cx="2279650" cy="701675"/>
          </a:xfrm>
          <a:prstGeom prst="rect">
            <a:avLst/>
          </a:prstGeom>
          <a:noFill/>
          <a:ln>
            <a:noFill/>
          </a:ln>
          <a:effectLst>
            <a:prstShdw prst="shdw17" dist="17961" dir="2700000">
              <a:schemeClr val="accent1">
                <a:gamma/>
                <a:shade val="60000"/>
                <a:invGamma/>
              </a:schemeClr>
            </a:prstShdw>
          </a:effectLst>
          <a:extLst/>
        </p:spPr>
        <p:txBody>
          <a:bodyPr>
            <a:spAutoFit/>
          </a:bodyPr>
          <a:lstStyle/>
          <a:p>
            <a:pPr algn="ctr" fontAlgn="auto">
              <a:spcBef>
                <a:spcPct val="50000"/>
              </a:spcBef>
              <a:spcAft>
                <a:spcPts val="0"/>
              </a:spcAft>
              <a:defRPr/>
            </a:pPr>
            <a:endParaRPr lang="fr-FR" sz="4000" dirty="0">
              <a:latin typeface="+mn-lt"/>
            </a:endParaRPr>
          </a:p>
        </p:txBody>
      </p:sp>
      <p:sp>
        <p:nvSpPr>
          <p:cNvPr id="254986" name="Text Box 10"/>
          <p:cNvSpPr txBox="1">
            <a:spLocks noChangeArrowheads="1"/>
          </p:cNvSpPr>
          <p:nvPr/>
        </p:nvSpPr>
        <p:spPr bwMode="auto">
          <a:xfrm>
            <a:off x="6223000" y="1398588"/>
            <a:ext cx="2347913" cy="396875"/>
          </a:xfrm>
          <a:prstGeom prst="rect">
            <a:avLst/>
          </a:prstGeom>
          <a:solidFill>
            <a:schemeClr val="hlink"/>
          </a:solidFill>
          <a:ln>
            <a:noFill/>
          </a:ln>
          <a:effectLst>
            <a:prstShdw prst="shdw17" dist="17961" dir="2700000">
              <a:schemeClr val="hlink">
                <a:gamma/>
                <a:shade val="60000"/>
                <a:invGamma/>
              </a:schemeClr>
            </a:prstShdw>
          </a:effectLst>
          <a:extLst/>
        </p:spPr>
        <p:txBody>
          <a:bodyPr>
            <a:spAutoFit/>
          </a:bodyPr>
          <a:lstStyle/>
          <a:p>
            <a:pPr algn="ctr" fontAlgn="auto">
              <a:spcBef>
                <a:spcPct val="50000"/>
              </a:spcBef>
              <a:spcAft>
                <a:spcPts val="0"/>
              </a:spcAft>
              <a:defRPr/>
            </a:pPr>
            <a:r>
              <a:rPr lang="fr-FR" sz="2000" dirty="0">
                <a:latin typeface="+mn-lt"/>
              </a:rPr>
              <a:t>226-17 C Pénal</a:t>
            </a:r>
          </a:p>
        </p:txBody>
      </p:sp>
      <p:sp>
        <p:nvSpPr>
          <p:cNvPr id="254987" name="Text Box 11"/>
          <p:cNvSpPr txBox="1">
            <a:spLocks noChangeArrowheads="1"/>
          </p:cNvSpPr>
          <p:nvPr/>
        </p:nvSpPr>
        <p:spPr bwMode="auto">
          <a:xfrm>
            <a:off x="6251575" y="2628900"/>
            <a:ext cx="2347913" cy="396875"/>
          </a:xfrm>
          <a:prstGeom prst="rect">
            <a:avLst/>
          </a:prstGeom>
          <a:solidFill>
            <a:schemeClr val="hlink"/>
          </a:solidFill>
          <a:ln>
            <a:noFill/>
          </a:ln>
          <a:effectLst>
            <a:prstShdw prst="shdw17" dist="17961" dir="2700000">
              <a:schemeClr val="hlink">
                <a:gamma/>
                <a:shade val="60000"/>
                <a:invGamma/>
              </a:schemeClr>
            </a:prstShdw>
          </a:effectLst>
          <a:extLst/>
        </p:spPr>
        <p:txBody>
          <a:bodyPr>
            <a:spAutoFit/>
          </a:bodyPr>
          <a:lstStyle/>
          <a:p>
            <a:pPr algn="ctr" fontAlgn="auto">
              <a:spcBef>
                <a:spcPct val="50000"/>
              </a:spcBef>
              <a:spcAft>
                <a:spcPts val="0"/>
              </a:spcAft>
              <a:defRPr/>
            </a:pPr>
            <a:r>
              <a:rPr lang="fr-FR" sz="2000" dirty="0">
                <a:latin typeface="+mn-lt"/>
              </a:rPr>
              <a:t>1147 C Civil</a:t>
            </a:r>
          </a:p>
        </p:txBody>
      </p:sp>
      <p:sp>
        <p:nvSpPr>
          <p:cNvPr id="254988" name="Text Box 12"/>
          <p:cNvSpPr txBox="1">
            <a:spLocks noChangeArrowheads="1"/>
          </p:cNvSpPr>
          <p:nvPr/>
        </p:nvSpPr>
        <p:spPr bwMode="auto">
          <a:xfrm>
            <a:off x="6227763" y="1989138"/>
            <a:ext cx="2347912" cy="396875"/>
          </a:xfrm>
          <a:prstGeom prst="rect">
            <a:avLst/>
          </a:prstGeom>
          <a:solidFill>
            <a:schemeClr val="hlink"/>
          </a:solidFill>
          <a:ln>
            <a:noFill/>
          </a:ln>
          <a:effectLst>
            <a:prstShdw prst="shdw17" dist="17961" dir="2700000">
              <a:schemeClr val="hlink">
                <a:gamma/>
                <a:shade val="60000"/>
                <a:invGamma/>
              </a:schemeClr>
            </a:prstShdw>
          </a:effectLst>
          <a:extLst/>
        </p:spPr>
        <p:txBody>
          <a:bodyPr>
            <a:spAutoFit/>
          </a:bodyPr>
          <a:lstStyle/>
          <a:p>
            <a:pPr algn="ctr" fontAlgn="auto">
              <a:spcBef>
                <a:spcPct val="50000"/>
              </a:spcBef>
              <a:spcAft>
                <a:spcPts val="0"/>
              </a:spcAft>
              <a:defRPr/>
            </a:pPr>
            <a:r>
              <a:rPr lang="fr-FR" sz="2000" dirty="0">
                <a:latin typeface="+mn-lt"/>
              </a:rPr>
              <a:t>1382 C Civil</a:t>
            </a:r>
          </a:p>
        </p:txBody>
      </p:sp>
      <p:sp>
        <p:nvSpPr>
          <p:cNvPr id="59404" name="Text Box 13"/>
          <p:cNvSpPr txBox="1">
            <a:spLocks noChangeArrowheads="1"/>
          </p:cNvSpPr>
          <p:nvPr/>
        </p:nvSpPr>
        <p:spPr bwMode="auto">
          <a:xfrm>
            <a:off x="6296025" y="3548063"/>
            <a:ext cx="2347913" cy="396875"/>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2000" b="1">
                <a:solidFill>
                  <a:srgbClr val="004C99"/>
                </a:solidFill>
                <a:cs typeface="Arial" charset="0"/>
              </a:rPr>
              <a:t>1382 C Civil</a:t>
            </a:r>
          </a:p>
        </p:txBody>
      </p:sp>
      <p:sp>
        <p:nvSpPr>
          <p:cNvPr id="59405" name="Text Box 14"/>
          <p:cNvSpPr txBox="1">
            <a:spLocks noChangeArrowheads="1"/>
          </p:cNvSpPr>
          <p:nvPr/>
        </p:nvSpPr>
        <p:spPr bwMode="auto">
          <a:xfrm>
            <a:off x="6270625" y="4764088"/>
            <a:ext cx="2430463" cy="396875"/>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2000" b="1">
                <a:solidFill>
                  <a:srgbClr val="004C99"/>
                </a:solidFill>
                <a:cs typeface="Arial" charset="0"/>
              </a:rPr>
              <a:t>1147 C Civil</a:t>
            </a:r>
          </a:p>
        </p:txBody>
      </p:sp>
      <p:sp>
        <p:nvSpPr>
          <p:cNvPr id="254991" name="Line 15"/>
          <p:cNvSpPr>
            <a:spLocks noChangeShapeType="1"/>
          </p:cNvSpPr>
          <p:nvPr/>
        </p:nvSpPr>
        <p:spPr bwMode="auto">
          <a:xfrm>
            <a:off x="4803775" y="2184400"/>
            <a:ext cx="969963" cy="0"/>
          </a:xfrm>
          <a:prstGeom prst="line">
            <a:avLst/>
          </a:prstGeom>
          <a:noFill/>
          <a:ln w="9525">
            <a:solidFill>
              <a:schemeClr val="tx1"/>
            </a:solidFill>
            <a:round/>
            <a:headEnd/>
            <a:tailEnd/>
          </a:ln>
          <a:effectLst>
            <a:prstShdw prst="shdw17" dist="17961" dir="2700000">
              <a:schemeClr val="tx1">
                <a:gamma/>
                <a:shade val="60000"/>
                <a:invGamma/>
              </a:schemeClr>
            </a:prstShdw>
          </a:effectLst>
          <a:extLst/>
        </p:spPr>
        <p:txBody>
          <a:bodyPr/>
          <a:lstStyle/>
          <a:p>
            <a:pPr fontAlgn="auto">
              <a:spcBef>
                <a:spcPts val="0"/>
              </a:spcBef>
              <a:spcAft>
                <a:spcPts val="0"/>
              </a:spcAft>
              <a:defRPr/>
            </a:pPr>
            <a:endParaRPr lang="fr-FR" dirty="0">
              <a:latin typeface="+mn-lt"/>
            </a:endParaRPr>
          </a:p>
        </p:txBody>
      </p:sp>
      <p:sp>
        <p:nvSpPr>
          <p:cNvPr id="254992" name="Line 16"/>
          <p:cNvSpPr>
            <a:spLocks noChangeShapeType="1"/>
          </p:cNvSpPr>
          <p:nvPr/>
        </p:nvSpPr>
        <p:spPr bwMode="auto">
          <a:xfrm>
            <a:off x="4833938" y="4302125"/>
            <a:ext cx="969962" cy="0"/>
          </a:xfrm>
          <a:prstGeom prst="line">
            <a:avLst/>
          </a:prstGeom>
          <a:noFill/>
          <a:ln w="9525">
            <a:solidFill>
              <a:schemeClr val="tx1"/>
            </a:solidFill>
            <a:round/>
            <a:headEnd/>
            <a:tailEnd/>
          </a:ln>
          <a:effectLst>
            <a:prstShdw prst="shdw17" dist="17961" dir="2700000">
              <a:schemeClr val="tx1">
                <a:gamma/>
                <a:shade val="60000"/>
                <a:invGamma/>
              </a:schemeClr>
            </a:prstShdw>
          </a:effectLst>
          <a:extLst/>
        </p:spPr>
        <p:txBody>
          <a:bodyPr/>
          <a:lstStyle/>
          <a:p>
            <a:pPr fontAlgn="auto">
              <a:spcBef>
                <a:spcPts val="0"/>
              </a:spcBef>
              <a:spcAft>
                <a:spcPts val="0"/>
              </a:spcAft>
              <a:defRPr/>
            </a:pPr>
            <a:endParaRPr lang="fr-FR" dirty="0">
              <a:latin typeface="+mn-lt"/>
            </a:endParaRPr>
          </a:p>
        </p:txBody>
      </p:sp>
      <p:sp>
        <p:nvSpPr>
          <p:cNvPr id="59408" name="Text Box 17"/>
          <p:cNvSpPr txBox="1">
            <a:spLocks noChangeArrowheads="1"/>
          </p:cNvSpPr>
          <p:nvPr/>
        </p:nvSpPr>
        <p:spPr bwMode="auto">
          <a:xfrm>
            <a:off x="6296025" y="4135438"/>
            <a:ext cx="2347913" cy="396875"/>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2000" b="1">
                <a:solidFill>
                  <a:srgbClr val="004C99"/>
                </a:solidFill>
                <a:cs typeface="Arial" charset="0"/>
              </a:rPr>
              <a:t>1383 C Civil</a:t>
            </a:r>
          </a:p>
        </p:txBody>
      </p:sp>
      <p:sp>
        <p:nvSpPr>
          <p:cNvPr id="59409"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42D693B-686B-4CD7-8720-843AEB74A6DC}" type="slidenum">
              <a:rPr lang="fr-FR" smtClean="0">
                <a:latin typeface="Arial" charset="0"/>
                <a:cs typeface="Arial" charset="0"/>
              </a:rPr>
              <a:pPr fontAlgn="base">
                <a:spcBef>
                  <a:spcPct val="0"/>
                </a:spcBef>
                <a:spcAft>
                  <a:spcPct val="0"/>
                </a:spcAft>
              </a:pPr>
              <a:t>40</a:t>
            </a:fld>
            <a:endParaRPr lang="fr-FR" smtClean="0">
              <a:latin typeface="Arial" charset="0"/>
              <a:cs typeface="Arial" charset="0"/>
            </a:endParaRPr>
          </a:p>
        </p:txBody>
      </p:sp>
      <p:sp>
        <p:nvSpPr>
          <p:cNvPr id="59410"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6468C5F-3874-40F7-BC40-62B2611AFD3D}"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59411"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ChangeArrowheads="1"/>
          </p:cNvSpPr>
          <p:nvPr>
            <p:ph type="ctrTitle"/>
          </p:nvPr>
        </p:nvSpPr>
        <p:spPr>
          <a:xfrm>
            <a:off x="481013" y="1044575"/>
            <a:ext cx="8099425" cy="4322763"/>
          </a:xfrm>
        </p:spPr>
        <p:txBody>
          <a:bodyPr/>
          <a:lstStyle/>
          <a:p>
            <a:r>
              <a:rPr lang="fr-FR" sz="2000" i="1" smtClean="0">
                <a:latin typeface="Arial" charset="0"/>
                <a:cs typeface="Arial" charset="0"/>
              </a:rPr>
              <a:t>« J’ai l’intention d’introduire une obligation de notification des atteintes à la sécurité des données – comme je l’ai fait pour les télécoms et l’accès Internet quand j’étais commissaire en charge des télécommunications, mais cette fois pour tous les secteurs, </a:t>
            </a:r>
            <a:br>
              <a:rPr lang="fr-FR" sz="2000" i="1" smtClean="0">
                <a:latin typeface="Arial" charset="0"/>
                <a:cs typeface="Arial" charset="0"/>
              </a:rPr>
            </a:br>
            <a:r>
              <a:rPr lang="fr-FR" sz="2000" i="1" smtClean="0">
                <a:latin typeface="Arial" charset="0"/>
                <a:cs typeface="Arial" charset="0"/>
              </a:rPr>
              <a:t>y compris les services bancaires et financiers »</a:t>
            </a:r>
            <a:r>
              <a:rPr lang="fr-FR" sz="1800" i="1" smtClean="0">
                <a:latin typeface="Arial" charset="0"/>
                <a:cs typeface="Arial" charset="0"/>
              </a:rPr>
              <a:t/>
            </a:r>
            <a:br>
              <a:rPr lang="fr-FR" sz="1800" i="1" smtClean="0">
                <a:latin typeface="Arial" charset="0"/>
                <a:cs typeface="Arial" charset="0"/>
              </a:rPr>
            </a:br>
            <a:r>
              <a:rPr lang="fr-FR" sz="1800" i="1" smtClean="0">
                <a:latin typeface="Arial" charset="0"/>
                <a:cs typeface="Arial" charset="0"/>
              </a:rPr>
              <a:t/>
            </a:r>
            <a:br>
              <a:rPr lang="fr-FR" sz="1800" i="1" smtClean="0">
                <a:latin typeface="Arial" charset="0"/>
                <a:cs typeface="Arial" charset="0"/>
              </a:rPr>
            </a:br>
            <a:r>
              <a:rPr lang="fr-FR" sz="1800" i="1" smtClean="0">
                <a:latin typeface="Arial" charset="0"/>
                <a:cs typeface="Arial" charset="0"/>
              </a:rPr>
              <a:t/>
            </a:r>
            <a:br>
              <a:rPr lang="fr-FR" sz="1800" i="1" smtClean="0">
                <a:latin typeface="Arial" charset="0"/>
                <a:cs typeface="Arial" charset="0"/>
              </a:rPr>
            </a:br>
            <a:r>
              <a:rPr lang="fr-FR" sz="1800" i="1" smtClean="0">
                <a:latin typeface="Arial" charset="0"/>
                <a:cs typeface="Arial" charset="0"/>
              </a:rPr>
              <a:t/>
            </a:r>
            <a:br>
              <a:rPr lang="fr-FR" sz="1800" i="1" smtClean="0">
                <a:latin typeface="Arial" charset="0"/>
                <a:cs typeface="Arial" charset="0"/>
              </a:rPr>
            </a:br>
            <a:r>
              <a:rPr lang="fr-FR" sz="1800" smtClean="0">
                <a:latin typeface="Arial" charset="0"/>
                <a:cs typeface="Arial" charset="0"/>
              </a:rPr>
              <a:t>Viviane Reding, juillet 2011</a:t>
            </a:r>
            <a:br>
              <a:rPr lang="fr-FR" sz="1800" smtClean="0">
                <a:latin typeface="Arial" charset="0"/>
                <a:cs typeface="Arial" charset="0"/>
              </a:rPr>
            </a:br>
            <a:r>
              <a:rPr lang="fr-FR" sz="1800" smtClean="0">
                <a:latin typeface="Arial" charset="0"/>
                <a:cs typeface="Arial" charset="0"/>
              </a:rPr>
              <a:t>Vice-présidente de la Commission européenne</a:t>
            </a:r>
            <a:br>
              <a:rPr lang="fr-FR" sz="1800" smtClean="0">
                <a:latin typeface="Arial" charset="0"/>
                <a:cs typeface="Arial" charset="0"/>
              </a:rPr>
            </a:br>
            <a:r>
              <a:rPr lang="fr-FR" sz="1800" smtClean="0">
                <a:latin typeface="Arial" charset="0"/>
                <a:cs typeface="Arial" charset="0"/>
              </a:rPr>
              <a:t>Commissaire européen à la Justice, aux Droits fondamentaux </a:t>
            </a:r>
            <a:br>
              <a:rPr lang="fr-FR" sz="1800" smtClean="0">
                <a:latin typeface="Arial" charset="0"/>
                <a:cs typeface="Arial" charset="0"/>
              </a:rPr>
            </a:br>
            <a:r>
              <a:rPr lang="fr-FR" sz="1800" smtClean="0">
                <a:latin typeface="Arial" charset="0"/>
                <a:cs typeface="Arial" charset="0"/>
              </a:rPr>
              <a:t>et à la Citoyenneté</a:t>
            </a:r>
            <a:br>
              <a:rPr lang="fr-FR" sz="1800" smtClean="0">
                <a:latin typeface="Arial" charset="0"/>
                <a:cs typeface="Arial" charset="0"/>
              </a:rPr>
            </a:br>
            <a:endParaRPr lang="fr-FR" sz="1800" smtClean="0">
              <a:latin typeface="Arial" charset="0"/>
              <a:cs typeface="Arial" charset="0"/>
            </a:endParaRPr>
          </a:p>
        </p:txBody>
      </p:sp>
      <p:sp>
        <p:nvSpPr>
          <p:cNvPr id="45059" name="Rectangle 3"/>
          <p:cNvSpPr>
            <a:spLocks noChangeArrowheads="1"/>
          </p:cNvSpPr>
          <p:nvPr/>
        </p:nvSpPr>
        <p:spPr bwMode="auto">
          <a:xfrm>
            <a:off x="527050" y="333375"/>
            <a:ext cx="8191500" cy="581025"/>
          </a:xfrm>
          <a:prstGeom prst="rect">
            <a:avLst/>
          </a:prstGeom>
          <a:noFill/>
          <a:ln>
            <a:noFill/>
          </a:ln>
          <a:extLst/>
        </p:spPr>
        <p:txBody>
          <a:bodyPr anchor="ctr"/>
          <a:lstStyle/>
          <a:p>
            <a:pPr fontAlgn="auto">
              <a:spcBef>
                <a:spcPts val="0"/>
              </a:spcBef>
              <a:spcAft>
                <a:spcPts val="0"/>
              </a:spcAft>
              <a:defRPr/>
            </a:pPr>
            <a:r>
              <a:rPr lang="fr-FR" b="1" dirty="0">
                <a:solidFill>
                  <a:schemeClr val="accent6"/>
                </a:solidFill>
                <a:latin typeface="+mn-lt"/>
              </a:rPr>
              <a:t>Position européenne</a:t>
            </a:r>
          </a:p>
        </p:txBody>
      </p:sp>
      <p:sp>
        <p:nvSpPr>
          <p:cNvPr id="60419" name="Espace réservé de la date 1"/>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F80AA5A-7F96-483D-B260-C8304AB562A8}"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60420" name="Espace réservé du pied de page 2"/>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60421" name="Espace réservé du numéro de diapositive 3"/>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921C670-EBAE-4E07-9F9E-83006D899E70}" type="slidenum">
              <a:rPr lang="fr-FR">
                <a:latin typeface="Arial" charset="0"/>
                <a:cs typeface="Arial" charset="0"/>
              </a:rPr>
              <a:pPr fontAlgn="base">
                <a:spcBef>
                  <a:spcPct val="0"/>
                </a:spcBef>
                <a:spcAft>
                  <a:spcPct val="0"/>
                </a:spcAft>
              </a:pPr>
              <a:t>41</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re 1"/>
          <p:cNvSpPr>
            <a:spLocks noGrp="1"/>
          </p:cNvSpPr>
          <p:nvPr>
            <p:ph type="title"/>
          </p:nvPr>
        </p:nvSpPr>
        <p:spPr>
          <a:xfrm>
            <a:off x="517525" y="581025"/>
            <a:ext cx="8302625" cy="581025"/>
          </a:xfrm>
        </p:spPr>
        <p:txBody>
          <a:bodyPr/>
          <a:lstStyle/>
          <a:p>
            <a:r>
              <a:rPr lang="fr-FR" b="1" smtClean="0">
                <a:latin typeface="Arial" charset="0"/>
                <a:cs typeface="Arial" charset="0"/>
              </a:rPr>
              <a:t>Le projet européen</a:t>
            </a:r>
            <a:endParaRPr lang="fr-FR" b="1" smtClean="0">
              <a:solidFill>
                <a:srgbClr val="FF0000"/>
              </a:solidFill>
              <a:latin typeface="Arial" charset="0"/>
              <a:cs typeface="Arial" charset="0"/>
            </a:endParaRPr>
          </a:p>
        </p:txBody>
      </p:sp>
      <p:sp>
        <p:nvSpPr>
          <p:cNvPr id="61442" name="Espace réservé du contenu 2"/>
          <p:cNvSpPr>
            <a:spLocks noGrp="1"/>
          </p:cNvSpPr>
          <p:nvPr>
            <p:ph idx="1"/>
          </p:nvPr>
        </p:nvSpPr>
        <p:spPr/>
        <p:txBody>
          <a:bodyPr/>
          <a:lstStyle/>
          <a:p>
            <a:pPr marL="0" indent="0" algn="just">
              <a:buFontTx/>
              <a:buNone/>
            </a:pPr>
            <a:r>
              <a:rPr lang="fr-FR" sz="2000" smtClean="0">
                <a:latin typeface="Arial" charset="0"/>
                <a:cs typeface="Arial" charset="0"/>
              </a:rPr>
              <a:t>« La commission de contrôle sanctionnera d’une amende, pouvant aller de 100 000 à 1 000 000 euros, ou dans le cas d’une entreprise d’une amende pouvant aller jusqu’à 5% de son chiffre d’affaire annuel, toute personne qui, intentionnellement ou accidentellement : (…)</a:t>
            </a:r>
          </a:p>
          <a:p>
            <a:pPr marL="0" indent="0" algn="just">
              <a:buFontTx/>
              <a:buNone/>
            </a:pPr>
            <a:endParaRPr lang="fr-FR" sz="2000" smtClean="0">
              <a:latin typeface="Arial" charset="0"/>
              <a:cs typeface="Arial" charset="0"/>
            </a:endParaRPr>
          </a:p>
          <a:p>
            <a:pPr marL="0" indent="0" algn="just">
              <a:buFontTx/>
              <a:buNone/>
            </a:pPr>
            <a:r>
              <a:rPr lang="fr-FR" sz="2000" smtClean="0">
                <a:latin typeface="Arial" charset="0"/>
                <a:cs typeface="Arial" charset="0"/>
              </a:rPr>
              <a:t>(h) n’alertera pas ou ne notifiera pas une faille de sécurité ou qui ne la notifiera pas en temps voulu et de manière exhaustive à l’autorité de contrôle ou à la personne intéressée conformément aux articles 28 </a:t>
            </a:r>
            <a:br>
              <a:rPr lang="fr-FR" sz="2000" smtClean="0">
                <a:latin typeface="Arial" charset="0"/>
                <a:cs typeface="Arial" charset="0"/>
              </a:rPr>
            </a:br>
            <a:r>
              <a:rPr lang="fr-FR" sz="2000" smtClean="0">
                <a:latin typeface="Arial" charset="0"/>
                <a:cs typeface="Arial" charset="0"/>
              </a:rPr>
              <a:t>et 29 ».</a:t>
            </a:r>
          </a:p>
          <a:p>
            <a:pPr marL="0" indent="0" algn="just">
              <a:buFontTx/>
              <a:buNone/>
            </a:pPr>
            <a:endParaRPr lang="fr-FR" sz="2000" smtClean="0">
              <a:latin typeface="Arial" charset="0"/>
              <a:cs typeface="Arial" charset="0"/>
            </a:endParaRPr>
          </a:p>
          <a:p>
            <a:pPr marL="0" indent="0" algn="ctr">
              <a:buFontTx/>
              <a:buNone/>
            </a:pPr>
            <a:r>
              <a:rPr lang="fr-FR" sz="2000" smtClean="0">
                <a:latin typeface="Arial" charset="0"/>
                <a:cs typeface="Arial" charset="0"/>
              </a:rPr>
              <a:t>Article 79 de la proposition de Règlement européen sur la protection des données, déposée par la Commission le 25.01.2012</a:t>
            </a:r>
          </a:p>
        </p:txBody>
      </p:sp>
      <p:sp>
        <p:nvSpPr>
          <p:cNvPr id="61443"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813DD2F-3D41-4A2E-B6A6-73004EF262E6}" type="slidenum">
              <a:rPr lang="fr-FR" smtClean="0">
                <a:latin typeface="Arial" charset="0"/>
                <a:cs typeface="Arial" charset="0"/>
              </a:rPr>
              <a:pPr fontAlgn="base">
                <a:spcBef>
                  <a:spcPct val="0"/>
                </a:spcBef>
                <a:spcAft>
                  <a:spcPct val="0"/>
                </a:spcAft>
              </a:pPr>
              <a:t>42</a:t>
            </a:fld>
            <a:endParaRPr lang="fr-FR" smtClean="0">
              <a:latin typeface="Arial" charset="0"/>
              <a:cs typeface="Arial" charset="0"/>
            </a:endParaRPr>
          </a:p>
        </p:txBody>
      </p:sp>
      <p:sp>
        <p:nvSpPr>
          <p:cNvPr id="61444"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967D4BF-58E9-4852-8819-92A40F9A4EB6}"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61445"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re 1"/>
          <p:cNvSpPr>
            <a:spLocks noGrp="1"/>
          </p:cNvSpPr>
          <p:nvPr>
            <p:ph type="title"/>
          </p:nvPr>
        </p:nvSpPr>
        <p:spPr/>
        <p:txBody>
          <a:bodyPr/>
          <a:lstStyle/>
          <a:p>
            <a:r>
              <a:rPr lang="fr-FR" b="1" smtClean="0">
                <a:latin typeface="Arial" charset="0"/>
                <a:cs typeface="Arial" charset="0"/>
              </a:rPr>
              <a:t>Procédure CNIL de notification 1/2</a:t>
            </a:r>
          </a:p>
        </p:txBody>
      </p:sp>
      <p:sp>
        <p:nvSpPr>
          <p:cNvPr id="3" name="Espace réservé du contenu 2"/>
          <p:cNvSpPr>
            <a:spLocks noGrp="1"/>
          </p:cNvSpPr>
          <p:nvPr>
            <p:ph idx="1"/>
          </p:nvPr>
        </p:nvSpPr>
        <p:spPr>
          <a:xfrm>
            <a:off x="414338" y="1339850"/>
            <a:ext cx="8272462" cy="4767263"/>
          </a:xfrm>
        </p:spPr>
        <p:txBody>
          <a:bodyPr rtlCol="0">
            <a:normAutofit lnSpcReduction="10000"/>
          </a:bodyPr>
          <a:lstStyle/>
          <a:p>
            <a:pPr marL="0" indent="0" fontAlgn="auto">
              <a:spcAft>
                <a:spcPts val="0"/>
              </a:spcAft>
              <a:buFont typeface="Arial" pitchFamily="34" charset="0"/>
              <a:buNone/>
              <a:defRPr/>
            </a:pPr>
            <a:r>
              <a:rPr lang="fr-FR" sz="2000" dirty="0" smtClean="0"/>
              <a:t>Suite </a:t>
            </a:r>
            <a:r>
              <a:rPr lang="fr-FR" sz="2000" dirty="0"/>
              <a:t>à l'entrée en vigueur en juin 2013 </a:t>
            </a:r>
            <a:r>
              <a:rPr lang="fr-FR" sz="2000" dirty="0" smtClean="0"/>
              <a:t>du </a:t>
            </a:r>
            <a:r>
              <a:rPr lang="fr-FR" sz="2000" dirty="0"/>
              <a:t>règlement </a:t>
            </a:r>
            <a:r>
              <a:rPr lang="fr-FR" sz="2000" dirty="0" smtClean="0"/>
              <a:t>n°611/2013,</a:t>
            </a:r>
            <a:br>
              <a:rPr lang="fr-FR" sz="2000" dirty="0" smtClean="0"/>
            </a:br>
            <a:r>
              <a:rPr lang="fr-FR" sz="2000" dirty="0" smtClean="0"/>
              <a:t>la </a:t>
            </a:r>
            <a:r>
              <a:rPr lang="fr-FR" sz="2000" dirty="0"/>
              <a:t>CNIL a mis en ligne </a:t>
            </a:r>
            <a:r>
              <a:rPr lang="fr-FR" sz="2000" dirty="0" smtClean="0"/>
              <a:t>une</a:t>
            </a:r>
            <a:r>
              <a:rPr lang="fr-FR" sz="2000" dirty="0"/>
              <a:t> </a:t>
            </a:r>
            <a:r>
              <a:rPr lang="fr-FR" sz="2000" dirty="0" smtClean="0"/>
              <a:t>procédure sécurisée, </a:t>
            </a:r>
            <a:r>
              <a:rPr lang="fr-FR" sz="2000" dirty="0"/>
              <a:t>pour permettre </a:t>
            </a:r>
            <a:r>
              <a:rPr lang="fr-FR" sz="2000" dirty="0" smtClean="0"/>
              <a:t/>
            </a:r>
            <a:br>
              <a:rPr lang="fr-FR" sz="2000" dirty="0" smtClean="0"/>
            </a:br>
            <a:r>
              <a:rPr lang="fr-FR" sz="2000" dirty="0" smtClean="0"/>
              <a:t>aux </a:t>
            </a:r>
            <a:r>
              <a:rPr lang="fr-FR" sz="2000" dirty="0"/>
              <a:t>différents opérateurs de notifier les failles survenues</a:t>
            </a:r>
            <a:r>
              <a:rPr lang="fr-FR" sz="2000" dirty="0" smtClean="0"/>
              <a:t>.</a:t>
            </a:r>
            <a:br>
              <a:rPr lang="fr-FR" sz="2000" dirty="0" smtClean="0"/>
            </a:br>
            <a:endParaRPr lang="fr-FR" sz="2000" b="1" dirty="0"/>
          </a:p>
          <a:p>
            <a:pPr marL="0" indent="0" fontAlgn="auto">
              <a:spcAft>
                <a:spcPts val="0"/>
              </a:spcAft>
              <a:buFont typeface="Arial" pitchFamily="34" charset="0"/>
              <a:buNone/>
              <a:defRPr/>
            </a:pPr>
            <a:r>
              <a:rPr lang="fr-FR" sz="2000" dirty="0" smtClean="0"/>
              <a:t>Pour </a:t>
            </a:r>
            <a:r>
              <a:rPr lang="fr-FR" sz="2000" dirty="0"/>
              <a:t>qu'il y ait violation, 3 conditions doivent être réunies </a:t>
            </a:r>
            <a:r>
              <a:rPr lang="fr-FR" sz="2000" dirty="0" smtClean="0"/>
              <a:t>:</a:t>
            </a:r>
          </a:p>
          <a:p>
            <a:pPr marL="0" indent="0" fontAlgn="auto">
              <a:spcAft>
                <a:spcPts val="0"/>
              </a:spcAft>
              <a:buFont typeface="Arial" pitchFamily="34" charset="0"/>
              <a:buNone/>
              <a:defRPr/>
            </a:pPr>
            <a:endParaRPr lang="fr-FR" sz="2000" dirty="0"/>
          </a:p>
          <a:p>
            <a:pPr fontAlgn="auto">
              <a:spcAft>
                <a:spcPts val="0"/>
              </a:spcAft>
              <a:buFont typeface="+mj-lt"/>
              <a:buAutoNum type="arabicPeriod"/>
              <a:defRPr/>
            </a:pPr>
            <a:r>
              <a:rPr lang="fr-FR" sz="2000" b="1" dirty="0" smtClean="0"/>
              <a:t>La mise </a:t>
            </a:r>
            <a:r>
              <a:rPr lang="fr-FR" sz="2000" b="1" dirty="0"/>
              <a:t>en œuvre </a:t>
            </a:r>
            <a:r>
              <a:rPr lang="fr-FR" sz="2000" b="1" dirty="0" smtClean="0"/>
              <a:t>d’un </a:t>
            </a:r>
            <a:r>
              <a:rPr lang="fr-FR" sz="2000" b="1" dirty="0"/>
              <a:t>traitement de données </a:t>
            </a:r>
            <a:r>
              <a:rPr lang="fr-FR" sz="2000" b="1" dirty="0" smtClean="0"/>
              <a:t>personnelles</a:t>
            </a:r>
            <a:endParaRPr lang="fr-FR" sz="2000" dirty="0"/>
          </a:p>
          <a:p>
            <a:pPr fontAlgn="auto">
              <a:spcAft>
                <a:spcPts val="0"/>
              </a:spcAft>
              <a:buFont typeface="+mj-lt"/>
              <a:buAutoNum type="arabicPeriod"/>
              <a:defRPr/>
            </a:pPr>
            <a:r>
              <a:rPr lang="fr-FR" sz="2000" b="1" dirty="0"/>
              <a:t>Ces données ont fait l’objet </a:t>
            </a:r>
            <a:r>
              <a:rPr lang="fr-FR" sz="2000" b="1" dirty="0" smtClean="0"/>
              <a:t>d'une violation</a:t>
            </a:r>
            <a:r>
              <a:rPr lang="fr-FR" sz="2000" dirty="0"/>
              <a:t> </a:t>
            </a:r>
            <a:r>
              <a:rPr lang="fr-FR" sz="2000" dirty="0" smtClean="0"/>
              <a:t/>
            </a:r>
            <a:br>
              <a:rPr lang="fr-FR" sz="2000" dirty="0" smtClean="0"/>
            </a:br>
            <a:r>
              <a:rPr lang="fr-FR" sz="2000" dirty="0" smtClean="0"/>
              <a:t>(</a:t>
            </a:r>
            <a:r>
              <a:rPr lang="fr-FR" sz="2000" dirty="0"/>
              <a:t>destruction, perte, altération, divulgation ou un accès non autorisé à des données personnelles, de manière accidentelle ou illicite).</a:t>
            </a:r>
          </a:p>
          <a:p>
            <a:pPr fontAlgn="auto">
              <a:spcAft>
                <a:spcPts val="0"/>
              </a:spcAft>
              <a:buFont typeface="+mj-lt"/>
              <a:buAutoNum type="arabicPeriod"/>
              <a:defRPr/>
            </a:pPr>
            <a:r>
              <a:rPr lang="fr-FR" sz="2000" b="1" dirty="0"/>
              <a:t>Cette violation est intervenue dans le cadre </a:t>
            </a:r>
            <a:r>
              <a:rPr lang="fr-FR" sz="2000" b="1" dirty="0" smtClean="0"/>
              <a:t>d’une activité de </a:t>
            </a:r>
            <a:r>
              <a:rPr lang="fr-FR" sz="2000" b="1" dirty="0"/>
              <a:t>fourniture de services de communications </a:t>
            </a:r>
            <a:r>
              <a:rPr lang="fr-FR" sz="2000" b="1" dirty="0" smtClean="0"/>
              <a:t>électroniques </a:t>
            </a:r>
            <a:r>
              <a:rPr lang="fr-FR" sz="2000" dirty="0" smtClean="0"/>
              <a:t>(</a:t>
            </a:r>
            <a:r>
              <a:rPr lang="fr-FR" sz="2000" dirty="0"/>
              <a:t>par exemple, lors de la fourniture de </a:t>
            </a:r>
            <a:r>
              <a:rPr lang="fr-FR" sz="2000" dirty="0" smtClean="0"/>
              <a:t>service </a:t>
            </a:r>
            <a:r>
              <a:rPr lang="fr-FR" sz="2000" dirty="0"/>
              <a:t>de téléphonie ou d'accès à d'internet</a:t>
            </a:r>
            <a:r>
              <a:rPr lang="fr-FR" sz="2000" dirty="0" smtClean="0"/>
              <a:t>).</a:t>
            </a:r>
            <a:r>
              <a:rPr lang="fr-FR" dirty="0"/>
              <a:t/>
            </a:r>
            <a:br>
              <a:rPr lang="fr-FR" dirty="0"/>
            </a:br>
            <a:endParaRPr lang="fr-FR" dirty="0"/>
          </a:p>
        </p:txBody>
      </p:sp>
      <p:sp>
        <p:nvSpPr>
          <p:cNvPr id="62467" name="Espace réservé du numéro de diapositive 3"/>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E6FEE80-5E37-43CF-9DC5-BC88D44B4ADC}" type="slidenum">
              <a:rPr lang="fr-FR" smtClean="0">
                <a:latin typeface="Arial" charset="0"/>
                <a:cs typeface="Arial" charset="0"/>
              </a:rPr>
              <a:pPr fontAlgn="base">
                <a:spcBef>
                  <a:spcPct val="0"/>
                </a:spcBef>
                <a:spcAft>
                  <a:spcPct val="0"/>
                </a:spcAft>
              </a:pPr>
              <a:t>43</a:t>
            </a:fld>
            <a:endParaRPr lang="fr-FR" smtClean="0">
              <a:latin typeface="Arial" charset="0"/>
              <a:cs typeface="Arial" charset="0"/>
            </a:endParaRPr>
          </a:p>
        </p:txBody>
      </p:sp>
      <p:sp>
        <p:nvSpPr>
          <p:cNvPr id="62468" name="Espace réservé de la date 5"/>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405CFE4-1B0B-49F3-A12D-5F7B0CCDC613}"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62469" name="Espace réservé du pied de page 6"/>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re 1"/>
          <p:cNvSpPr>
            <a:spLocks noGrp="1"/>
          </p:cNvSpPr>
          <p:nvPr>
            <p:ph type="title"/>
          </p:nvPr>
        </p:nvSpPr>
        <p:spPr/>
        <p:txBody>
          <a:bodyPr/>
          <a:lstStyle/>
          <a:p>
            <a:r>
              <a:rPr lang="fr-FR" b="1" smtClean="0">
                <a:latin typeface="Arial" charset="0"/>
                <a:cs typeface="Arial" charset="0"/>
              </a:rPr>
              <a:t>Procédure CNIL de notification 2/2</a:t>
            </a:r>
          </a:p>
        </p:txBody>
      </p:sp>
      <p:sp>
        <p:nvSpPr>
          <p:cNvPr id="3" name="Espace réservé du contenu 2"/>
          <p:cNvSpPr>
            <a:spLocks noGrp="1"/>
          </p:cNvSpPr>
          <p:nvPr>
            <p:ph idx="1"/>
          </p:nvPr>
        </p:nvSpPr>
        <p:spPr/>
        <p:txBody>
          <a:bodyPr rtlCol="0">
            <a:normAutofit/>
          </a:bodyPr>
          <a:lstStyle/>
          <a:p>
            <a:pPr marL="0" indent="0" fontAlgn="auto">
              <a:spcAft>
                <a:spcPts val="0"/>
              </a:spcAft>
              <a:buFont typeface="Arial" pitchFamily="34" charset="0"/>
              <a:buNone/>
              <a:defRPr/>
            </a:pPr>
            <a:r>
              <a:rPr lang="fr-FR" b="1" dirty="0"/>
              <a:t>Quand notifier ?</a:t>
            </a:r>
          </a:p>
          <a:p>
            <a:pPr fontAlgn="auto">
              <a:spcAft>
                <a:spcPts val="0"/>
              </a:spcAft>
              <a:buFont typeface="Arial" pitchFamily="34" charset="0"/>
              <a:buChar char="•"/>
              <a:defRPr/>
            </a:pPr>
            <a:r>
              <a:rPr lang="fr-FR" sz="2000" dirty="0"/>
              <a:t>La notification doit être transmise à la CNIL dans les 24h de la constatation de la violation.</a:t>
            </a:r>
          </a:p>
          <a:p>
            <a:pPr fontAlgn="auto">
              <a:spcAft>
                <a:spcPts val="0"/>
              </a:spcAft>
              <a:buFont typeface="Arial" pitchFamily="34" charset="0"/>
              <a:buChar char="•"/>
              <a:defRPr/>
            </a:pPr>
            <a:r>
              <a:rPr lang="fr-FR" sz="2000" dirty="0" smtClean="0"/>
              <a:t>S’il n’est pas possible de fournir </a:t>
            </a:r>
            <a:r>
              <a:rPr lang="fr-FR" sz="2000" dirty="0"/>
              <a:t>toutes les informations requises dans ce délai car des investigations complémentaires sont nécessaires, </a:t>
            </a:r>
            <a:r>
              <a:rPr lang="fr-FR" sz="2000" dirty="0" smtClean="0"/>
              <a:t>il est possible de </a:t>
            </a:r>
            <a:r>
              <a:rPr lang="fr-FR" sz="2000" dirty="0"/>
              <a:t>procéder à une notification en deux temps :</a:t>
            </a:r>
          </a:p>
          <a:p>
            <a:pPr lvl="1" fontAlgn="auto">
              <a:spcAft>
                <a:spcPts val="0"/>
              </a:spcAft>
              <a:buFont typeface="Courier New" panose="02070309020205020404" pitchFamily="49" charset="0"/>
              <a:buChar char="o"/>
              <a:defRPr/>
            </a:pPr>
            <a:r>
              <a:rPr lang="fr-FR" sz="2000" b="1" dirty="0"/>
              <a:t>Une notification initiale</a:t>
            </a:r>
            <a:r>
              <a:rPr lang="fr-FR" sz="2000" dirty="0"/>
              <a:t> dans les 24 heures de la constatation de la violation ; puis</a:t>
            </a:r>
          </a:p>
          <a:p>
            <a:pPr lvl="1" fontAlgn="auto">
              <a:spcAft>
                <a:spcPts val="0"/>
              </a:spcAft>
              <a:buFont typeface="Courier New" panose="02070309020205020404" pitchFamily="49" charset="0"/>
              <a:buChar char="o"/>
              <a:defRPr/>
            </a:pPr>
            <a:r>
              <a:rPr lang="fr-FR" sz="2000" b="1" dirty="0"/>
              <a:t>Une notification complémentaire</a:t>
            </a:r>
            <a:r>
              <a:rPr lang="fr-FR" sz="2000" dirty="0"/>
              <a:t> dans le délai de 72 heures après la notification initiale.</a:t>
            </a:r>
          </a:p>
        </p:txBody>
      </p:sp>
      <p:sp>
        <p:nvSpPr>
          <p:cNvPr id="63491" name="Espace réservé du numéro de diapositive 3"/>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2468A215-369F-4B5D-8469-3DADFD2881FE}" type="slidenum">
              <a:rPr lang="fr-FR" smtClean="0">
                <a:latin typeface="Arial" charset="0"/>
                <a:cs typeface="Arial" charset="0"/>
              </a:rPr>
              <a:pPr fontAlgn="base">
                <a:spcBef>
                  <a:spcPct val="0"/>
                </a:spcBef>
                <a:spcAft>
                  <a:spcPct val="0"/>
                </a:spcAft>
              </a:pPr>
              <a:t>44</a:t>
            </a:fld>
            <a:endParaRPr lang="fr-FR" smtClean="0">
              <a:latin typeface="Arial" charset="0"/>
              <a:cs typeface="Arial" charset="0"/>
            </a:endParaRPr>
          </a:p>
        </p:txBody>
      </p:sp>
      <p:sp>
        <p:nvSpPr>
          <p:cNvPr id="63492" name="Espace réservé de la date 5"/>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EC10B00-AB3B-45E1-829C-229B8E6FE328}"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63493" name="Espace réservé du pied de page 6"/>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re 1"/>
          <p:cNvSpPr>
            <a:spLocks noGrp="1"/>
          </p:cNvSpPr>
          <p:nvPr>
            <p:ph type="title"/>
          </p:nvPr>
        </p:nvSpPr>
        <p:spPr>
          <a:xfrm>
            <a:off x="450850" y="2762250"/>
            <a:ext cx="8121650" cy="581025"/>
          </a:xfrm>
        </p:spPr>
        <p:txBody>
          <a:bodyPr/>
          <a:lstStyle/>
          <a:p>
            <a:pPr algn="ctr"/>
            <a:r>
              <a:rPr lang="fr-FR" b="1" smtClean="0">
                <a:latin typeface="Arial" charset="0"/>
                <a:cs typeface="Arial" charset="0"/>
              </a:rPr>
              <a:t>3.2 SIGNALEMENT</a:t>
            </a:r>
          </a:p>
        </p:txBody>
      </p:sp>
      <p:sp>
        <p:nvSpPr>
          <p:cNvPr id="64514"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6EF02B8-996F-48CB-9B10-5B30A0B44373}"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64515"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64516"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EA6F9CF-B9B9-4244-A000-8AB5377C91F4}" type="slidenum">
              <a:rPr lang="fr-FR">
                <a:latin typeface="Arial" charset="0"/>
                <a:cs typeface="Arial" charset="0"/>
              </a:rPr>
              <a:pPr fontAlgn="base">
                <a:spcBef>
                  <a:spcPct val="0"/>
                </a:spcBef>
                <a:spcAft>
                  <a:spcPct val="0"/>
                </a:spcAft>
              </a:pPr>
              <a:t>45</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p:cNvSpPr>
            <a:spLocks noGrp="1" noChangeArrowheads="1"/>
          </p:cNvSpPr>
          <p:nvPr>
            <p:ph type="title"/>
          </p:nvPr>
        </p:nvSpPr>
        <p:spPr/>
        <p:txBody>
          <a:bodyPr/>
          <a:lstStyle/>
          <a:p>
            <a:r>
              <a:rPr lang="fr-FR" b="1" smtClean="0">
                <a:latin typeface="Arial" charset="0"/>
                <a:cs typeface="Arial" charset="0"/>
              </a:rPr>
              <a:t>Le droit du signalement …</a:t>
            </a:r>
            <a:br>
              <a:rPr lang="fr-FR" b="1" smtClean="0">
                <a:latin typeface="Arial" charset="0"/>
                <a:cs typeface="Arial" charset="0"/>
              </a:rPr>
            </a:br>
            <a:endParaRPr lang="fr-FR" b="1" smtClean="0">
              <a:latin typeface="Arial" charset="0"/>
              <a:cs typeface="Arial" charset="0"/>
            </a:endParaRPr>
          </a:p>
        </p:txBody>
      </p:sp>
      <p:sp>
        <p:nvSpPr>
          <p:cNvPr id="8197" name="Rectangle 3"/>
          <p:cNvSpPr>
            <a:spLocks noGrp="1" noChangeArrowheads="1"/>
          </p:cNvSpPr>
          <p:nvPr>
            <p:ph type="body" idx="1"/>
          </p:nvPr>
        </p:nvSpPr>
        <p:spPr>
          <a:xfrm>
            <a:off x="314325" y="1230313"/>
            <a:ext cx="8229600" cy="3265487"/>
          </a:xfrm>
        </p:spPr>
        <p:txBody>
          <a:bodyPr rtlCol="0">
            <a:normAutofit fontScale="85000" lnSpcReduction="20000"/>
          </a:bodyPr>
          <a:lstStyle/>
          <a:p>
            <a:pPr fontAlgn="auto">
              <a:spcAft>
                <a:spcPts val="0"/>
              </a:spcAft>
              <a:buFont typeface="Arial" pitchFamily="34" charset="0"/>
              <a:buChar char="•"/>
              <a:defRPr/>
            </a:pPr>
            <a:r>
              <a:rPr lang="fr-FR" dirty="0" smtClean="0"/>
              <a:t>Signalement interne = Ligne de dénonciation</a:t>
            </a:r>
          </a:p>
          <a:p>
            <a:pPr marL="0" indent="0" fontAlgn="auto">
              <a:spcAft>
                <a:spcPts val="0"/>
              </a:spcAft>
              <a:buFontTx/>
              <a:buNone/>
              <a:defRPr/>
            </a:pPr>
            <a:r>
              <a:rPr lang="fr-FR" dirty="0" smtClean="0"/>
              <a:t> </a:t>
            </a:r>
          </a:p>
          <a:p>
            <a:pPr fontAlgn="auto">
              <a:spcAft>
                <a:spcPts val="0"/>
              </a:spcAft>
              <a:buFont typeface="Arial" pitchFamily="34" charset="0"/>
              <a:buChar char="•"/>
              <a:defRPr/>
            </a:pPr>
            <a:r>
              <a:rPr lang="fr-FR" dirty="0" smtClean="0"/>
              <a:t>Signalement public = </a:t>
            </a:r>
          </a:p>
          <a:p>
            <a:pPr lvl="1" fontAlgn="auto">
              <a:spcAft>
                <a:spcPts val="0"/>
              </a:spcAft>
              <a:buFont typeface="Arial" pitchFamily="34" charset="0"/>
              <a:buChar char="–"/>
              <a:defRPr/>
            </a:pPr>
            <a:r>
              <a:rPr lang="fr-FR" sz="2600" dirty="0" smtClean="0"/>
              <a:t>Pharos </a:t>
            </a:r>
          </a:p>
          <a:p>
            <a:pPr lvl="1" fontAlgn="auto">
              <a:spcAft>
                <a:spcPts val="0"/>
              </a:spcAft>
              <a:buFont typeface="Arial" pitchFamily="34" charset="0"/>
              <a:buChar char="–"/>
              <a:defRPr/>
            </a:pPr>
            <a:r>
              <a:rPr lang="fr-FR" sz="2600" dirty="0" smtClean="0"/>
              <a:t>Afnic … </a:t>
            </a:r>
          </a:p>
          <a:p>
            <a:pPr fontAlgn="auto">
              <a:spcAft>
                <a:spcPts val="0"/>
              </a:spcAft>
              <a:buFont typeface="Arial" pitchFamily="34" charset="0"/>
              <a:buChar char="•"/>
              <a:defRPr/>
            </a:pPr>
            <a:endParaRPr lang="fr-FR" dirty="0" smtClean="0"/>
          </a:p>
          <a:p>
            <a:pPr fontAlgn="auto">
              <a:spcAft>
                <a:spcPts val="0"/>
              </a:spcAft>
              <a:buFont typeface="Arial" pitchFamily="34" charset="0"/>
              <a:buChar char="•"/>
              <a:defRPr/>
            </a:pPr>
            <a:r>
              <a:rPr lang="fr-FR" dirty="0" smtClean="0"/>
              <a:t>Signalement plate-forme = </a:t>
            </a:r>
          </a:p>
          <a:p>
            <a:pPr lvl="1" fontAlgn="auto">
              <a:spcAft>
                <a:spcPts val="0"/>
              </a:spcAft>
              <a:buFont typeface="Arial" pitchFamily="34" charset="0"/>
              <a:buChar char="–"/>
              <a:defRPr/>
            </a:pPr>
            <a:r>
              <a:rPr lang="fr-FR" sz="2600" dirty="0" smtClean="0"/>
              <a:t>Signalement hébergeur </a:t>
            </a:r>
          </a:p>
          <a:p>
            <a:pPr lvl="1" fontAlgn="auto">
              <a:spcAft>
                <a:spcPts val="0"/>
              </a:spcAft>
              <a:buFont typeface="Arial" pitchFamily="34" charset="0"/>
              <a:buChar char="–"/>
              <a:defRPr/>
            </a:pPr>
            <a:r>
              <a:rPr lang="fr-FR" sz="2600" dirty="0" smtClean="0"/>
              <a:t>Signalement Réseaux sociaux </a:t>
            </a:r>
          </a:p>
        </p:txBody>
      </p:sp>
      <p:sp>
        <p:nvSpPr>
          <p:cNvPr id="65539"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E02ED68-3F57-47C6-83E9-312C250300C6}" type="slidenum">
              <a:rPr lang="fr-FR" smtClean="0">
                <a:latin typeface="Arial" charset="0"/>
                <a:cs typeface="Arial" charset="0"/>
              </a:rPr>
              <a:pPr fontAlgn="base">
                <a:spcBef>
                  <a:spcPct val="0"/>
                </a:spcBef>
                <a:spcAft>
                  <a:spcPct val="0"/>
                </a:spcAft>
              </a:pPr>
              <a:t>46</a:t>
            </a:fld>
            <a:endParaRPr lang="fr-FR" smtClean="0">
              <a:latin typeface="Arial" charset="0"/>
              <a:cs typeface="Arial" charset="0"/>
            </a:endParaRPr>
          </a:p>
        </p:txBody>
      </p:sp>
      <p:sp>
        <p:nvSpPr>
          <p:cNvPr id="65540"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77CF498-AFD0-4B39-A8E0-F100EBFBC438}"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65541"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random/>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re 1"/>
          <p:cNvSpPr>
            <a:spLocks noGrp="1"/>
          </p:cNvSpPr>
          <p:nvPr>
            <p:ph type="ctrTitle"/>
          </p:nvPr>
        </p:nvSpPr>
        <p:spPr>
          <a:xfrm>
            <a:off x="179388" y="260350"/>
            <a:ext cx="8713787" cy="1470025"/>
          </a:xfrm>
        </p:spPr>
        <p:txBody>
          <a:bodyPr/>
          <a:lstStyle/>
          <a:p>
            <a:pPr algn="ctr"/>
            <a:r>
              <a:rPr lang="fr-FR" b="1" smtClean="0">
                <a:latin typeface="Arial" charset="0"/>
                <a:cs typeface="Arial" charset="0"/>
              </a:rPr>
              <a:t>4. SOUS TRAITANCE</a:t>
            </a:r>
          </a:p>
        </p:txBody>
      </p:sp>
      <p:sp>
        <p:nvSpPr>
          <p:cNvPr id="67586"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1DBCE43-0005-4C9A-9069-642F214748FE}"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67587"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67588"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98B7AA9-AEBF-45FB-94E6-E3364F4D3F13}" type="slidenum">
              <a:rPr lang="fr-FR">
                <a:latin typeface="Arial" charset="0"/>
                <a:cs typeface="Arial" charset="0"/>
              </a:rPr>
              <a:pPr fontAlgn="base">
                <a:spcBef>
                  <a:spcPct val="0"/>
                </a:spcBef>
                <a:spcAft>
                  <a:spcPct val="0"/>
                </a:spcAft>
              </a:pPr>
              <a:t>47</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p:cNvSpPr>
            <a:spLocks noGrp="1" noChangeArrowheads="1"/>
          </p:cNvSpPr>
          <p:nvPr>
            <p:ph type="title"/>
          </p:nvPr>
        </p:nvSpPr>
        <p:spPr>
          <a:xfrm>
            <a:off x="838200" y="228600"/>
            <a:ext cx="8305800" cy="762000"/>
          </a:xfrm>
        </p:spPr>
        <p:txBody>
          <a:bodyPr/>
          <a:lstStyle/>
          <a:p>
            <a:r>
              <a:rPr lang="fr-FR" smtClean="0">
                <a:solidFill>
                  <a:srgbClr val="000099"/>
                </a:solidFill>
                <a:latin typeface="Arial" charset="0"/>
                <a:cs typeface="Arial" charset="0"/>
              </a:rPr>
              <a:t>Zoom Informatique et libertés</a:t>
            </a:r>
          </a:p>
        </p:txBody>
      </p:sp>
      <p:sp>
        <p:nvSpPr>
          <p:cNvPr id="28678" name="Rectangle 4"/>
          <p:cNvSpPr>
            <a:spLocks noGrp="1" noChangeArrowheads="1"/>
          </p:cNvSpPr>
          <p:nvPr>
            <p:ph type="body" sz="half" idx="2"/>
          </p:nvPr>
        </p:nvSpPr>
        <p:spPr>
          <a:xfrm>
            <a:off x="2262188" y="1335088"/>
            <a:ext cx="4154487" cy="4114800"/>
          </a:xfrm>
          <a:solidFill>
            <a:srgbClr val="FF9966"/>
          </a:solidFill>
          <a:ln>
            <a:solidFill>
              <a:schemeClr val="tx1"/>
            </a:solidFill>
          </a:ln>
        </p:spPr>
        <p:txBody>
          <a:bodyPr rtlCol="0">
            <a:normAutofit lnSpcReduction="10000"/>
          </a:bodyPr>
          <a:lstStyle/>
          <a:p>
            <a:pPr algn="just" fontAlgn="auto">
              <a:lnSpc>
                <a:spcPct val="90000"/>
              </a:lnSpc>
              <a:spcBef>
                <a:spcPct val="0"/>
              </a:spcBef>
              <a:spcAft>
                <a:spcPts val="0"/>
              </a:spcAft>
              <a:buFontTx/>
              <a:buNone/>
              <a:defRPr/>
            </a:pPr>
            <a:endParaRPr lang="fr-FR" sz="1600" dirty="0" smtClean="0">
              <a:solidFill>
                <a:srgbClr val="000099"/>
              </a:solidFill>
            </a:endParaRPr>
          </a:p>
          <a:p>
            <a:pPr algn="just" fontAlgn="auto">
              <a:lnSpc>
                <a:spcPct val="90000"/>
              </a:lnSpc>
              <a:spcBef>
                <a:spcPct val="0"/>
              </a:spcBef>
              <a:spcAft>
                <a:spcPts val="0"/>
              </a:spcAft>
              <a:buFontTx/>
              <a:buNone/>
              <a:defRPr/>
            </a:pPr>
            <a:r>
              <a:rPr lang="fr-FR" sz="1600" dirty="0" smtClean="0">
                <a:solidFill>
                  <a:srgbClr val="000099"/>
                </a:solidFill>
              </a:rPr>
              <a:t>	« Les données à caractère personnel ne peuvent faire l’objet d’une opération de traitement de la part d’un sous-traitant, d’une personne agissant sous l’autorité du responsable du traitement ou de celle du sous-traitant, que sur instruction du responsable du traitement.</a:t>
            </a:r>
          </a:p>
          <a:p>
            <a:pPr algn="just" fontAlgn="auto">
              <a:lnSpc>
                <a:spcPct val="90000"/>
              </a:lnSpc>
              <a:spcBef>
                <a:spcPct val="0"/>
              </a:spcBef>
              <a:spcAft>
                <a:spcPts val="0"/>
              </a:spcAft>
              <a:buFontTx/>
              <a:buNone/>
              <a:defRPr/>
            </a:pPr>
            <a:endParaRPr lang="fr-FR" sz="1600" dirty="0" smtClean="0">
              <a:solidFill>
                <a:srgbClr val="000099"/>
              </a:solidFill>
            </a:endParaRPr>
          </a:p>
          <a:p>
            <a:pPr algn="just" fontAlgn="auto">
              <a:lnSpc>
                <a:spcPct val="90000"/>
              </a:lnSpc>
              <a:spcBef>
                <a:spcPct val="0"/>
              </a:spcBef>
              <a:spcAft>
                <a:spcPts val="0"/>
              </a:spcAft>
              <a:buFontTx/>
              <a:buNone/>
              <a:defRPr/>
            </a:pPr>
            <a:r>
              <a:rPr lang="fr-FR" sz="1600" dirty="0" smtClean="0">
                <a:solidFill>
                  <a:srgbClr val="000099"/>
                </a:solidFill>
              </a:rPr>
              <a:t>	Le contrat liant le sous-traitant au responsable du traitement comporte l’indication des obligations incombant au sous-traitant en matière de protection de la sécurité et de la confidentialité des données et prévoit que le sous-traitant ne peut agir que sur instruction du responsable du traitement. » – Art 35 I&amp;L</a:t>
            </a:r>
          </a:p>
        </p:txBody>
      </p:sp>
      <p:sp>
        <p:nvSpPr>
          <p:cNvPr id="68611"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6D8D1C3-DDAB-46FA-8149-3EA6A6365627}"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68612"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68613"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6CDC380-DEEC-4B08-A9B9-C672C266870D}" type="slidenum">
              <a:rPr lang="fr-FR">
                <a:latin typeface="Arial" charset="0"/>
                <a:cs typeface="Arial" charset="0"/>
              </a:rPr>
              <a:pPr fontAlgn="base">
                <a:spcBef>
                  <a:spcPct val="0"/>
                </a:spcBef>
                <a:spcAft>
                  <a:spcPct val="0"/>
                </a:spcAft>
              </a:pPr>
              <a:t>48</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AutoShape 4"/>
          <p:cNvSpPr>
            <a:spLocks noChangeArrowheads="1"/>
          </p:cNvSpPr>
          <p:nvPr/>
        </p:nvSpPr>
        <p:spPr bwMode="auto">
          <a:xfrm>
            <a:off x="152400" y="1347788"/>
            <a:ext cx="4330700" cy="4427537"/>
          </a:xfrm>
          <a:prstGeom prst="roundRect">
            <a:avLst>
              <a:gd name="adj" fmla="val 8815"/>
            </a:avLst>
          </a:prstGeom>
          <a:solidFill>
            <a:schemeClr val="bg1"/>
          </a:solidFill>
          <a:ln w="9525">
            <a:noFill/>
            <a:round/>
            <a:headEnd/>
            <a:tailEnd/>
          </a:ln>
          <a:effectLst>
            <a:prstShdw prst="shdw17" dist="35921" dir="2700000">
              <a:srgbClr val="002F5C">
                <a:alpha val="50000"/>
              </a:srgbClr>
            </a:prstShdw>
          </a:effectLst>
        </p:spPr>
        <p:txBody>
          <a:bodyPr wrap="none" anchor="ctr"/>
          <a:lstStyle/>
          <a:p>
            <a:pPr marL="717550" indent="-354013">
              <a:spcBef>
                <a:spcPct val="40000"/>
              </a:spcBef>
              <a:buSzPct val="90000"/>
              <a:buFontTx/>
              <a:buAutoNum type="arabicPeriod"/>
            </a:pPr>
            <a:endParaRPr lang="fr-FR" sz="2800"/>
          </a:p>
        </p:txBody>
      </p:sp>
      <p:sp>
        <p:nvSpPr>
          <p:cNvPr id="69634" name="Rectangle 4"/>
          <p:cNvSpPr>
            <a:spLocks noGrp="1" noChangeArrowheads="1"/>
          </p:cNvSpPr>
          <p:nvPr>
            <p:ph type="title"/>
          </p:nvPr>
        </p:nvSpPr>
        <p:spPr/>
        <p:txBody>
          <a:bodyPr/>
          <a:lstStyle/>
          <a:p>
            <a:r>
              <a:rPr lang="fr-FR" b="1" smtClean="0">
                <a:latin typeface="Arial" charset="0"/>
                <a:cs typeface="Arial" charset="0"/>
              </a:rPr>
              <a:t>5. Anticipation</a:t>
            </a:r>
          </a:p>
        </p:txBody>
      </p:sp>
      <p:pic>
        <p:nvPicPr>
          <p:cNvPr id="69635" name="Picture 6" descr="C:\Users\eba\Desktop\35.png"/>
          <p:cNvPicPr>
            <a:picLocks noChangeAspect="1" noChangeArrowheads="1"/>
          </p:cNvPicPr>
          <p:nvPr/>
        </p:nvPicPr>
        <p:blipFill>
          <a:blip r:embed="rId3"/>
          <a:srcRect/>
          <a:stretch>
            <a:fillRect/>
          </a:stretch>
        </p:blipFill>
        <p:spPr bwMode="auto">
          <a:xfrm>
            <a:off x="4711700" y="1368425"/>
            <a:ext cx="4278313" cy="4406900"/>
          </a:xfrm>
          <a:prstGeom prst="rect">
            <a:avLst/>
          </a:prstGeom>
          <a:noFill/>
          <a:ln w="9525">
            <a:noFill/>
            <a:miter lim="800000"/>
            <a:headEnd/>
            <a:tailEnd/>
          </a:ln>
        </p:spPr>
      </p:pic>
      <p:sp>
        <p:nvSpPr>
          <p:cNvPr id="69636"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69637" name="Espace réservé du numéro de diapositive 4"/>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C0C5497-3FF4-4F8B-887A-3B8A383312EF}" type="slidenum">
              <a:rPr lang="fr-FR" smtClean="0">
                <a:latin typeface="Arial" charset="0"/>
                <a:cs typeface="Arial" charset="0"/>
              </a:rPr>
              <a:pPr fontAlgn="base">
                <a:spcBef>
                  <a:spcPct val="0"/>
                </a:spcBef>
                <a:spcAft>
                  <a:spcPct val="0"/>
                </a:spcAft>
              </a:pPr>
              <a:t>49</a:t>
            </a:fld>
            <a:endParaRPr lang="fr-FR" smtClean="0">
              <a:latin typeface="Arial" charset="0"/>
              <a:cs typeface="Arial" charset="0"/>
            </a:endParaRPr>
          </a:p>
        </p:txBody>
      </p:sp>
      <p:sp>
        <p:nvSpPr>
          <p:cNvPr id="69638" name="Espace réservé de la date 5"/>
          <p:cNvSpPr>
            <a:spLocks noGrp="1"/>
          </p:cNvSpPr>
          <p:nvPr>
            <p:ph type="dt"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B52D94D4-F880-4353-ABB5-464459483B8D}"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385" name="Rectangle 2"/>
          <p:cNvSpPr>
            <a:spLocks noGrp="1" noChangeArrowheads="1"/>
          </p:cNvSpPr>
          <p:nvPr>
            <p:ph type="title"/>
          </p:nvPr>
        </p:nvSpPr>
        <p:spPr/>
        <p:txBody>
          <a:bodyPr/>
          <a:lstStyle/>
          <a:p>
            <a:r>
              <a:rPr lang="fr-FR" sz="2900" b="1" smtClean="0">
                <a:latin typeface="Arial" charset="0"/>
                <a:cs typeface="Arial" charset="0"/>
              </a:rPr>
              <a:t>1. Le droit à la sécurité des SI</a:t>
            </a:r>
          </a:p>
        </p:txBody>
      </p:sp>
      <p:sp>
        <p:nvSpPr>
          <p:cNvPr id="16387"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DD14E11-29D7-447C-921D-D111904EE0AA}"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16388"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16389"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961BF6F4-7010-494D-BACF-4FC4381EBBBA}" type="slidenum">
              <a:rPr lang="fr-FR">
                <a:latin typeface="Arial" charset="0"/>
                <a:cs typeface="Arial" charset="0"/>
              </a:rPr>
              <a:pPr fontAlgn="base">
                <a:spcBef>
                  <a:spcPct val="0"/>
                </a:spcBef>
                <a:spcAft>
                  <a:spcPct val="0"/>
                </a:spcAft>
              </a:pPr>
              <a:t>5</a:t>
            </a:fld>
            <a:endParaRPr lang="fr-FR">
              <a:latin typeface="Arial" charset="0"/>
              <a:cs typeface="Arial" charset="0"/>
            </a:endParaRPr>
          </a:p>
        </p:txBody>
      </p:sp>
      <p:pic>
        <p:nvPicPr>
          <p:cNvPr id="16392" name="Picture 8" descr="Internet security concept©alphaspirit-Fotolia"/>
          <p:cNvPicPr>
            <a:picLocks noChangeAspect="1" noChangeArrowheads="1"/>
          </p:cNvPicPr>
          <p:nvPr/>
        </p:nvPicPr>
        <p:blipFill>
          <a:blip r:embed="rId3"/>
          <a:srcRect/>
          <a:stretch>
            <a:fillRect/>
          </a:stretch>
        </p:blipFill>
        <p:spPr bwMode="auto">
          <a:xfrm>
            <a:off x="5003800" y="1160463"/>
            <a:ext cx="3600450" cy="4538662"/>
          </a:xfrm>
          <a:prstGeom prst="rect">
            <a:avLst/>
          </a:prstGeom>
          <a:noFill/>
        </p:spPr>
      </p:pic>
    </p:spTree>
  </p:cSld>
  <p:clrMapOvr>
    <a:masterClrMapping/>
  </p:clrMapOvr>
  <p:transition>
    <p:random/>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4" name="Rectangle 2"/>
          <p:cNvSpPr>
            <a:spLocks noGrp="1" noChangeArrowheads="1"/>
          </p:cNvSpPr>
          <p:nvPr>
            <p:ph type="title"/>
          </p:nvPr>
        </p:nvSpPr>
        <p:spPr>
          <a:xfrm>
            <a:off x="452438" y="811213"/>
            <a:ext cx="8053387" cy="1304925"/>
          </a:xfrm>
        </p:spPr>
        <p:txBody>
          <a:bodyPr rtlCol="0">
            <a:normAutofit fontScale="90000"/>
          </a:bodyPr>
          <a:lstStyle/>
          <a:p>
            <a:pPr fontAlgn="auto">
              <a:spcAft>
                <a:spcPts val="0"/>
              </a:spcAft>
              <a:defRPr/>
            </a:pPr>
            <a:r>
              <a:rPr lang="fr-FR" b="1" dirty="0" smtClean="0"/>
              <a:t>Le droit des </a:t>
            </a:r>
            <a:r>
              <a:rPr lang="fr-FR" b="1" dirty="0"/>
              <a:t>technologies : </a:t>
            </a:r>
            <a:r>
              <a:rPr lang="fr-FR" b="1" dirty="0" smtClean="0"/>
              <a:t>en </a:t>
            </a:r>
            <a:r>
              <a:rPr lang="fr-FR" b="1" dirty="0"/>
              <a:t>évolution </a:t>
            </a:r>
            <a:r>
              <a:rPr lang="fr-FR" b="1" dirty="0" smtClean="0"/>
              <a:t>permanente nécessitant maintien </a:t>
            </a:r>
            <a:r>
              <a:rPr lang="fr-FR" b="1" dirty="0"/>
              <a:t>en condition opérationnelle</a:t>
            </a:r>
            <a:r>
              <a:rPr lang="fr-FR" dirty="0"/>
              <a:t/>
            </a:r>
            <a:br>
              <a:rPr lang="fr-FR" dirty="0"/>
            </a:br>
            <a:r>
              <a:rPr lang="fr-FR" dirty="0"/>
              <a:t> </a:t>
            </a:r>
            <a:endParaRPr lang="fr-FR" dirty="0" smtClean="0"/>
          </a:p>
        </p:txBody>
      </p:sp>
      <p:graphicFrame>
        <p:nvGraphicFramePr>
          <p:cNvPr id="3" name="Espace réservé du contenu 2"/>
          <p:cNvGraphicFramePr>
            <a:graphicFrameLocks noGrp="1"/>
          </p:cNvGraphicFramePr>
          <p:nvPr>
            <p:ph idx="1"/>
          </p:nvPr>
        </p:nvGraphicFramePr>
        <p:xfrm>
          <a:off x="489097" y="2134043"/>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1683" name="Espace réservé du numéro de diapositive 3"/>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6043FC2-9789-4464-87AE-CBDB87CE67B7}" type="slidenum">
              <a:rPr lang="fr-FR" smtClean="0">
                <a:latin typeface="Arial" charset="0"/>
                <a:cs typeface="Arial" charset="0"/>
              </a:rPr>
              <a:pPr fontAlgn="base">
                <a:spcBef>
                  <a:spcPct val="0"/>
                </a:spcBef>
                <a:spcAft>
                  <a:spcPct val="0"/>
                </a:spcAft>
              </a:pPr>
              <a:t>50</a:t>
            </a:fld>
            <a:endParaRPr lang="fr-FR" smtClean="0">
              <a:latin typeface="Arial" charset="0"/>
              <a:cs typeface="Arial" charset="0"/>
            </a:endParaRPr>
          </a:p>
        </p:txBody>
      </p:sp>
      <p:sp>
        <p:nvSpPr>
          <p:cNvPr id="71684" name="Espace réservé de la date 4"/>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3BEAE57-7871-4FB1-A265-EFB2073CB160}"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71685" name="Espace réservé du pied de page 5"/>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random/>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p:cNvSpPr>
            <a:spLocks noGrp="1" noChangeArrowheads="1"/>
          </p:cNvSpPr>
          <p:nvPr>
            <p:ph type="title"/>
          </p:nvPr>
        </p:nvSpPr>
        <p:spPr>
          <a:xfrm>
            <a:off x="425450" y="254000"/>
            <a:ext cx="8121650" cy="581025"/>
          </a:xfrm>
        </p:spPr>
        <p:txBody>
          <a:bodyPr/>
          <a:lstStyle/>
          <a:p>
            <a:pPr marL="457200" indent="-457200"/>
            <a:r>
              <a:rPr lang="fr-FR" b="1" smtClean="0">
                <a:latin typeface="Arial" charset="0"/>
                <a:cs typeface="Arial" charset="0"/>
              </a:rPr>
              <a:t>Des sources de + en + nombreuses</a:t>
            </a:r>
          </a:p>
        </p:txBody>
      </p:sp>
      <p:graphicFrame>
        <p:nvGraphicFramePr>
          <p:cNvPr id="3" name="Espace réservé du contenu 2"/>
          <p:cNvGraphicFramePr>
            <a:graphicFrameLocks noGrp="1"/>
          </p:cNvGraphicFramePr>
          <p:nvPr>
            <p:ph idx="1"/>
          </p:nvPr>
        </p:nvGraphicFramePr>
        <p:xfrm>
          <a:off x="0" y="1347539"/>
          <a:ext cx="5895474" cy="45960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me 3"/>
          <p:cNvGraphicFramePr/>
          <p:nvPr/>
        </p:nvGraphicFramePr>
        <p:xfrm>
          <a:off x="3585411" y="1348872"/>
          <a:ext cx="5558589" cy="483535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73732" name="Espace réservé du numéro de diapositive 4"/>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EF6B5B1-BF4E-4DD4-8437-0B64909112DE}" type="slidenum">
              <a:rPr lang="fr-FR" smtClean="0">
                <a:latin typeface="Arial" charset="0"/>
                <a:cs typeface="Arial" charset="0"/>
              </a:rPr>
              <a:pPr fontAlgn="base">
                <a:spcBef>
                  <a:spcPct val="0"/>
                </a:spcBef>
                <a:spcAft>
                  <a:spcPct val="0"/>
                </a:spcAft>
              </a:pPr>
              <a:t>51</a:t>
            </a:fld>
            <a:endParaRPr lang="fr-FR" smtClean="0">
              <a:latin typeface="Arial" charset="0"/>
              <a:cs typeface="Arial" charset="0"/>
            </a:endParaRPr>
          </a:p>
        </p:txBody>
      </p:sp>
      <p:sp>
        <p:nvSpPr>
          <p:cNvPr id="73733" name="Espace réservé de la date 5"/>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6DBFC5F-292D-4EB4-A409-6EAF333FFE4D}"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73734" name="Espace réservé du pied de page 6"/>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random/>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ext Box 4"/>
          <p:cNvSpPr txBox="1">
            <a:spLocks noChangeArrowheads="1"/>
          </p:cNvSpPr>
          <p:nvPr/>
        </p:nvSpPr>
        <p:spPr bwMode="auto">
          <a:xfrm>
            <a:off x="4167188" y="1955800"/>
            <a:ext cx="366712" cy="400050"/>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2000" b="1">
                <a:solidFill>
                  <a:srgbClr val="004C99"/>
                </a:solidFill>
                <a:cs typeface="Arial" charset="0"/>
              </a:rPr>
              <a:t>+</a:t>
            </a:r>
          </a:p>
        </p:txBody>
      </p:sp>
      <p:sp>
        <p:nvSpPr>
          <p:cNvPr id="75778" name="Text Box 6"/>
          <p:cNvSpPr txBox="1">
            <a:spLocks noChangeArrowheads="1"/>
          </p:cNvSpPr>
          <p:nvPr/>
        </p:nvSpPr>
        <p:spPr bwMode="auto">
          <a:xfrm>
            <a:off x="817563" y="1122363"/>
            <a:ext cx="7532687" cy="708025"/>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4000" b="1">
                <a:solidFill>
                  <a:srgbClr val="004C99"/>
                </a:solidFill>
                <a:cs typeface="Arial" charset="0"/>
              </a:rPr>
              <a:t>ANSSI / ENISA</a:t>
            </a:r>
          </a:p>
        </p:txBody>
      </p:sp>
      <p:sp>
        <p:nvSpPr>
          <p:cNvPr id="75779" name="Rectangle 7"/>
          <p:cNvSpPr>
            <a:spLocks noChangeArrowheads="1"/>
          </p:cNvSpPr>
          <p:nvPr/>
        </p:nvSpPr>
        <p:spPr bwMode="auto">
          <a:xfrm>
            <a:off x="298450" y="180975"/>
            <a:ext cx="7796213" cy="581025"/>
          </a:xfrm>
          <a:prstGeom prst="rect">
            <a:avLst/>
          </a:prstGeom>
          <a:noFill/>
          <a:ln w="9525">
            <a:noFill/>
            <a:miter lim="800000"/>
            <a:headEnd/>
            <a:tailEnd/>
          </a:ln>
        </p:spPr>
        <p:txBody>
          <a:bodyPr anchor="ctr"/>
          <a:lstStyle/>
          <a:p>
            <a:r>
              <a:rPr lang="fr-FR" sz="3600" b="1">
                <a:solidFill>
                  <a:srgbClr val="004C99"/>
                </a:solidFill>
              </a:rPr>
              <a:t>Les « bonnes » pratiques</a:t>
            </a:r>
          </a:p>
        </p:txBody>
      </p:sp>
      <p:sp>
        <p:nvSpPr>
          <p:cNvPr id="75780" name="Text Box 6"/>
          <p:cNvSpPr txBox="1">
            <a:spLocks noChangeArrowheads="1"/>
          </p:cNvSpPr>
          <p:nvPr/>
        </p:nvSpPr>
        <p:spPr bwMode="auto">
          <a:xfrm>
            <a:off x="779463" y="5327650"/>
            <a:ext cx="7532687" cy="708025"/>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4000" b="1">
                <a:solidFill>
                  <a:srgbClr val="004C99"/>
                </a:solidFill>
                <a:cs typeface="Arial" charset="0"/>
              </a:rPr>
              <a:t>Norme 27001 et s.</a:t>
            </a:r>
          </a:p>
        </p:txBody>
      </p:sp>
      <p:sp>
        <p:nvSpPr>
          <p:cNvPr id="75781" name="Text Box 6"/>
          <p:cNvSpPr txBox="1">
            <a:spLocks noChangeArrowheads="1"/>
          </p:cNvSpPr>
          <p:nvPr/>
        </p:nvSpPr>
        <p:spPr bwMode="auto">
          <a:xfrm>
            <a:off x="817563" y="2508250"/>
            <a:ext cx="7532687" cy="708025"/>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4000" b="1">
                <a:solidFill>
                  <a:srgbClr val="004C99"/>
                </a:solidFill>
                <a:cs typeface="Arial" charset="0"/>
              </a:rPr>
              <a:t>RGS /RGAA/RGI/…</a:t>
            </a:r>
          </a:p>
        </p:txBody>
      </p:sp>
      <p:sp>
        <p:nvSpPr>
          <p:cNvPr id="75782" name="Text Box 4"/>
          <p:cNvSpPr txBox="1">
            <a:spLocks noChangeArrowheads="1"/>
          </p:cNvSpPr>
          <p:nvPr/>
        </p:nvSpPr>
        <p:spPr bwMode="auto">
          <a:xfrm>
            <a:off x="4179888" y="3355975"/>
            <a:ext cx="365125" cy="400050"/>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2000" b="1">
                <a:solidFill>
                  <a:srgbClr val="004C99"/>
                </a:solidFill>
                <a:cs typeface="Arial" charset="0"/>
              </a:rPr>
              <a:t>+</a:t>
            </a:r>
          </a:p>
        </p:txBody>
      </p:sp>
      <p:sp>
        <p:nvSpPr>
          <p:cNvPr id="75783" name="Text Box 4"/>
          <p:cNvSpPr txBox="1">
            <a:spLocks noChangeArrowheads="1"/>
          </p:cNvSpPr>
          <p:nvPr/>
        </p:nvSpPr>
        <p:spPr bwMode="auto">
          <a:xfrm>
            <a:off x="4181475" y="4775200"/>
            <a:ext cx="366713" cy="400050"/>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2000" b="1">
                <a:solidFill>
                  <a:srgbClr val="004C99"/>
                </a:solidFill>
                <a:cs typeface="Arial" charset="0"/>
              </a:rPr>
              <a:t>+</a:t>
            </a:r>
          </a:p>
        </p:txBody>
      </p:sp>
      <p:sp>
        <p:nvSpPr>
          <p:cNvPr id="75784" name="Text Box 6"/>
          <p:cNvSpPr txBox="1">
            <a:spLocks noChangeArrowheads="1"/>
          </p:cNvSpPr>
          <p:nvPr/>
        </p:nvSpPr>
        <p:spPr bwMode="auto">
          <a:xfrm>
            <a:off x="795338" y="3946525"/>
            <a:ext cx="7532687" cy="708025"/>
          </a:xfrm>
          <a:prstGeom prst="rect">
            <a:avLst/>
          </a:prstGeom>
          <a:solidFill>
            <a:srgbClr val="F3EAA9"/>
          </a:solidFill>
          <a:ln w="9525">
            <a:noFill/>
            <a:miter lim="800000"/>
            <a:headEnd/>
            <a:tailEnd/>
          </a:ln>
          <a:effectLst>
            <a:prstShdw prst="shdw17" dist="17961" dir="2700000">
              <a:srgbClr val="928C65"/>
            </a:prstShdw>
          </a:effectLst>
        </p:spPr>
        <p:txBody>
          <a:bodyPr>
            <a:spAutoFit/>
          </a:bodyPr>
          <a:lstStyle/>
          <a:p>
            <a:pPr algn="ctr">
              <a:spcBef>
                <a:spcPct val="50000"/>
              </a:spcBef>
            </a:pPr>
            <a:r>
              <a:rPr lang="fr-FR" sz="4000" b="1">
                <a:solidFill>
                  <a:srgbClr val="004C99"/>
                </a:solidFill>
                <a:cs typeface="Arial" charset="0"/>
              </a:rPr>
              <a:t>Guides Cnil</a:t>
            </a:r>
          </a:p>
        </p:txBody>
      </p:sp>
      <p:sp>
        <p:nvSpPr>
          <p:cNvPr id="75785"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3012A85-5810-45AA-AD1D-9C5E7CBA056D}" type="slidenum">
              <a:rPr lang="fr-FR" smtClean="0">
                <a:latin typeface="Arial" charset="0"/>
                <a:cs typeface="Arial" charset="0"/>
              </a:rPr>
              <a:pPr fontAlgn="base">
                <a:spcBef>
                  <a:spcPct val="0"/>
                </a:spcBef>
                <a:spcAft>
                  <a:spcPct val="0"/>
                </a:spcAft>
              </a:pPr>
              <a:t>52</a:t>
            </a:fld>
            <a:endParaRPr lang="fr-FR" smtClean="0">
              <a:latin typeface="Arial" charset="0"/>
              <a:cs typeface="Arial" charset="0"/>
            </a:endParaRPr>
          </a:p>
        </p:txBody>
      </p:sp>
      <p:sp>
        <p:nvSpPr>
          <p:cNvPr id="75786"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3E84CAB-755B-44A6-9991-0307CEA85AF3}"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75787"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1" name="Picture 2"/>
          <p:cNvPicPr>
            <a:picLocks noGrp="1" noChangeAspect="1" noChangeArrowheads="1"/>
          </p:cNvPicPr>
          <p:nvPr>
            <p:ph idx="4294967295"/>
          </p:nvPr>
        </p:nvPicPr>
        <p:blipFill>
          <a:blip r:embed="rId2"/>
          <a:srcRect l="73" t="11343" r="3772" b="6432"/>
          <a:stretch>
            <a:fillRect/>
          </a:stretch>
        </p:blipFill>
        <p:spPr>
          <a:xfrm>
            <a:off x="382588" y="733425"/>
            <a:ext cx="8008937" cy="4454525"/>
          </a:xfrm>
        </p:spPr>
      </p:pic>
      <p:sp>
        <p:nvSpPr>
          <p:cNvPr id="76802" name="Espace réservé de la date 1"/>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2DE52A2-F162-4F04-96B6-15B3AF1A0D01}"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76803" name="Espace réservé du pied de page 2"/>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76804" name="Espace réservé du numéro de diapositive 4"/>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92B92AF-8C41-4EB9-BC8C-D06AE1047B4B}" type="slidenum">
              <a:rPr lang="fr-FR">
                <a:latin typeface="Arial" charset="0"/>
                <a:cs typeface="Arial" charset="0"/>
              </a:rPr>
              <a:pPr fontAlgn="base">
                <a:spcBef>
                  <a:spcPct val="0"/>
                </a:spcBef>
                <a:spcAft>
                  <a:spcPct val="0"/>
                </a:spcAft>
              </a:pPr>
              <a:t>53</a:t>
            </a:fld>
            <a:endParaRPr lang="fr-FR">
              <a:latin typeface="Arial" charset="0"/>
              <a:cs typeface="Arial" charset="0"/>
            </a:endParaRPr>
          </a:p>
        </p:txBody>
      </p:sp>
    </p:spTree>
  </p:cSld>
  <p:clrMapOvr>
    <a:masterClrMapping/>
  </p:clrMapOvr>
  <p:transition>
    <p:random/>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2"/>
          <p:cNvSpPr>
            <a:spLocks noGrp="1" noChangeArrowheads="1"/>
          </p:cNvSpPr>
          <p:nvPr>
            <p:ph type="title"/>
          </p:nvPr>
        </p:nvSpPr>
        <p:spPr>
          <a:xfrm>
            <a:off x="527050" y="333375"/>
            <a:ext cx="8221663" cy="581025"/>
          </a:xfrm>
        </p:spPr>
        <p:txBody>
          <a:bodyPr/>
          <a:lstStyle/>
          <a:p>
            <a:r>
              <a:rPr lang="fr-FR" sz="2800" b="1" smtClean="0">
                <a:latin typeface="Arial" charset="0"/>
                <a:cs typeface="Arial" charset="0"/>
              </a:rPr>
              <a:t>Dix conseils de la Cnil pour la sécurité des SI</a:t>
            </a:r>
          </a:p>
        </p:txBody>
      </p:sp>
      <p:grpSp>
        <p:nvGrpSpPr>
          <p:cNvPr id="843779" name="Group 3"/>
          <p:cNvGrpSpPr>
            <a:grpSpLocks/>
          </p:cNvGrpSpPr>
          <p:nvPr/>
        </p:nvGrpSpPr>
        <p:grpSpPr bwMode="auto">
          <a:xfrm>
            <a:off x="242888" y="5360988"/>
            <a:ext cx="6296025" cy="1008062"/>
            <a:chOff x="2142" y="2840"/>
            <a:chExt cx="1374" cy="824"/>
          </a:xfrm>
        </p:grpSpPr>
        <p:sp>
          <p:nvSpPr>
            <p:cNvPr id="77866" name="Rectangle 4"/>
            <p:cNvSpPr>
              <a:spLocks noChangeArrowheads="1"/>
            </p:cNvSpPr>
            <p:nvPr/>
          </p:nvSpPr>
          <p:spPr bwMode="auto">
            <a:xfrm>
              <a:off x="2142" y="2953"/>
              <a:ext cx="1076" cy="711"/>
            </a:xfrm>
            <a:prstGeom prst="rect">
              <a:avLst/>
            </a:prstGeom>
            <a:gradFill rotWithShape="0">
              <a:gsLst>
                <a:gs pos="0">
                  <a:srgbClr val="00CCFF"/>
                </a:gs>
                <a:gs pos="100000">
                  <a:srgbClr val="005E76"/>
                </a:gs>
              </a:gsLst>
              <a:lin ang="5400000" scaled="1"/>
            </a:gradFill>
            <a:ln w="9525">
              <a:solidFill>
                <a:srgbClr val="000000"/>
              </a:solidFill>
              <a:miter lim="800000"/>
              <a:headEnd/>
              <a:tailEnd/>
            </a:ln>
          </p:spPr>
          <p:txBody>
            <a:bodyPr/>
            <a:lstStyle/>
            <a:p>
              <a:r>
                <a:rPr lang="fr-FR" sz="2000"/>
                <a:t>Établir une politique d’habilitation par profil</a:t>
              </a:r>
            </a:p>
          </p:txBody>
        </p:sp>
        <p:sp>
          <p:nvSpPr>
            <p:cNvPr id="77867" name="Freeform 5"/>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00CCFF"/>
                </a:gs>
                <a:gs pos="100000">
                  <a:srgbClr val="005E76"/>
                </a:gs>
              </a:gsLst>
              <a:lin ang="5400000" scaled="1"/>
            </a:gradFill>
            <a:ln w="9525">
              <a:solidFill>
                <a:srgbClr val="000000"/>
              </a:solidFill>
              <a:prstDash val="solid"/>
              <a:round/>
              <a:headEnd/>
              <a:tailEnd/>
            </a:ln>
          </p:spPr>
          <p:txBody>
            <a:bodyPr/>
            <a:lstStyle/>
            <a:p>
              <a:endParaRPr lang="fr-FR"/>
            </a:p>
          </p:txBody>
        </p:sp>
        <p:sp>
          <p:nvSpPr>
            <p:cNvPr id="77868" name="Freeform 6"/>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00CCFF"/>
                </a:gs>
                <a:gs pos="100000">
                  <a:srgbClr val="005E76"/>
                </a:gs>
              </a:gsLst>
              <a:lin ang="5400000" scaled="1"/>
            </a:gradFill>
            <a:ln w="9525">
              <a:solidFill>
                <a:srgbClr val="000000"/>
              </a:solidFill>
              <a:prstDash val="solid"/>
              <a:round/>
              <a:headEnd/>
              <a:tailEnd/>
            </a:ln>
          </p:spPr>
          <p:txBody>
            <a:bodyPr/>
            <a:lstStyle/>
            <a:p>
              <a:endParaRPr lang="fr-FR"/>
            </a:p>
          </p:txBody>
        </p:sp>
      </p:grpSp>
      <p:grpSp>
        <p:nvGrpSpPr>
          <p:cNvPr id="843783" name="Group 7"/>
          <p:cNvGrpSpPr>
            <a:grpSpLocks/>
          </p:cNvGrpSpPr>
          <p:nvPr/>
        </p:nvGrpSpPr>
        <p:grpSpPr bwMode="auto">
          <a:xfrm>
            <a:off x="203200" y="4419600"/>
            <a:ext cx="6450013" cy="1008063"/>
            <a:chOff x="2142" y="2840"/>
            <a:chExt cx="1374" cy="824"/>
          </a:xfrm>
        </p:grpSpPr>
        <p:sp>
          <p:nvSpPr>
            <p:cNvPr id="77863" name="Rectangle 8"/>
            <p:cNvSpPr>
              <a:spLocks noChangeArrowheads="1"/>
            </p:cNvSpPr>
            <p:nvPr/>
          </p:nvSpPr>
          <p:spPr bwMode="auto">
            <a:xfrm>
              <a:off x="2142" y="2953"/>
              <a:ext cx="1076" cy="711"/>
            </a:xfrm>
            <a:prstGeom prst="rect">
              <a:avLst/>
            </a:prstGeom>
            <a:gradFill rotWithShape="0">
              <a:gsLst>
                <a:gs pos="0">
                  <a:srgbClr val="00CCFF"/>
                </a:gs>
                <a:gs pos="100000">
                  <a:srgbClr val="005E76"/>
                </a:gs>
              </a:gsLst>
              <a:lin ang="5400000" scaled="1"/>
            </a:gradFill>
            <a:ln w="9525">
              <a:solidFill>
                <a:srgbClr val="000000"/>
              </a:solidFill>
              <a:miter lim="800000"/>
              <a:headEnd/>
              <a:tailEnd/>
            </a:ln>
          </p:spPr>
          <p:txBody>
            <a:bodyPr/>
            <a:lstStyle/>
            <a:p>
              <a:r>
                <a:rPr lang="fr-FR"/>
                <a:t>Sécuriser les postes de travail : veille après 10 min d’inactivité, verrouillage systématique du poste en sortant du bureau</a:t>
              </a:r>
            </a:p>
          </p:txBody>
        </p:sp>
        <p:sp>
          <p:nvSpPr>
            <p:cNvPr id="77864" name="Freeform 9"/>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00CCFF"/>
                </a:gs>
                <a:gs pos="100000">
                  <a:srgbClr val="005E76"/>
                </a:gs>
              </a:gsLst>
              <a:lin ang="5400000" scaled="1"/>
            </a:gradFill>
            <a:ln w="9525">
              <a:solidFill>
                <a:srgbClr val="000000"/>
              </a:solidFill>
              <a:prstDash val="solid"/>
              <a:round/>
              <a:headEnd/>
              <a:tailEnd/>
            </a:ln>
          </p:spPr>
          <p:txBody>
            <a:bodyPr/>
            <a:lstStyle/>
            <a:p>
              <a:endParaRPr lang="fr-FR"/>
            </a:p>
          </p:txBody>
        </p:sp>
        <p:sp>
          <p:nvSpPr>
            <p:cNvPr id="77865" name="Freeform 10"/>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00CCFF"/>
                </a:gs>
                <a:gs pos="100000">
                  <a:srgbClr val="005E76"/>
                </a:gs>
              </a:gsLst>
              <a:lin ang="5400000" scaled="1"/>
            </a:gradFill>
            <a:ln w="9525">
              <a:solidFill>
                <a:srgbClr val="000000"/>
              </a:solidFill>
              <a:prstDash val="solid"/>
              <a:round/>
              <a:headEnd/>
              <a:tailEnd/>
            </a:ln>
          </p:spPr>
          <p:txBody>
            <a:bodyPr/>
            <a:lstStyle/>
            <a:p>
              <a:endParaRPr lang="fr-FR"/>
            </a:p>
          </p:txBody>
        </p:sp>
      </p:grpSp>
      <p:grpSp>
        <p:nvGrpSpPr>
          <p:cNvPr id="843787" name="Group 11"/>
          <p:cNvGrpSpPr>
            <a:grpSpLocks/>
          </p:cNvGrpSpPr>
          <p:nvPr/>
        </p:nvGrpSpPr>
        <p:grpSpPr bwMode="auto">
          <a:xfrm>
            <a:off x="182563" y="3795713"/>
            <a:ext cx="6448425" cy="766762"/>
            <a:chOff x="2142" y="2840"/>
            <a:chExt cx="1374" cy="824"/>
          </a:xfrm>
        </p:grpSpPr>
        <p:sp>
          <p:nvSpPr>
            <p:cNvPr id="77860" name="Rectangle 12"/>
            <p:cNvSpPr>
              <a:spLocks noChangeArrowheads="1"/>
            </p:cNvSpPr>
            <p:nvPr/>
          </p:nvSpPr>
          <p:spPr bwMode="auto">
            <a:xfrm>
              <a:off x="2142" y="2953"/>
              <a:ext cx="1076" cy="711"/>
            </a:xfrm>
            <a:prstGeom prst="rect">
              <a:avLst/>
            </a:prstGeom>
            <a:gradFill rotWithShape="0">
              <a:gsLst>
                <a:gs pos="0">
                  <a:srgbClr val="00CCFF"/>
                </a:gs>
                <a:gs pos="100000">
                  <a:srgbClr val="005E76"/>
                </a:gs>
              </a:gsLst>
              <a:lin ang="5400000" scaled="1"/>
            </a:gradFill>
            <a:ln w="9525">
              <a:solidFill>
                <a:schemeClr val="tx1"/>
              </a:solidFill>
              <a:miter lim="800000"/>
              <a:headEnd/>
              <a:tailEnd/>
            </a:ln>
          </p:spPr>
          <p:txBody>
            <a:bodyPr/>
            <a:lstStyle/>
            <a:p>
              <a:r>
                <a:rPr lang="fr-FR"/>
                <a:t>Veiller à la confidentialité des données vis-à-vis des prestataires : clause de confidentialité</a:t>
              </a:r>
            </a:p>
          </p:txBody>
        </p:sp>
        <p:sp>
          <p:nvSpPr>
            <p:cNvPr id="77861" name="Freeform 13"/>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00CCFF"/>
                </a:gs>
                <a:gs pos="100000">
                  <a:srgbClr val="005E76"/>
                </a:gs>
              </a:gsLst>
              <a:lin ang="5400000" scaled="1"/>
            </a:gradFill>
            <a:ln w="9525">
              <a:solidFill>
                <a:schemeClr val="tx1"/>
              </a:solidFill>
              <a:prstDash val="solid"/>
              <a:round/>
              <a:headEnd/>
              <a:tailEnd/>
            </a:ln>
          </p:spPr>
          <p:txBody>
            <a:bodyPr/>
            <a:lstStyle/>
            <a:p>
              <a:endParaRPr lang="fr-FR"/>
            </a:p>
          </p:txBody>
        </p:sp>
        <p:sp>
          <p:nvSpPr>
            <p:cNvPr id="77862" name="Freeform 14"/>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00CCFF"/>
                </a:gs>
                <a:gs pos="100000">
                  <a:srgbClr val="005E76"/>
                </a:gs>
              </a:gsLst>
              <a:lin ang="5400000" scaled="1"/>
            </a:gradFill>
            <a:ln w="9525">
              <a:solidFill>
                <a:schemeClr val="tx1"/>
              </a:solidFill>
              <a:prstDash val="solid"/>
              <a:round/>
              <a:headEnd/>
              <a:tailEnd/>
            </a:ln>
          </p:spPr>
          <p:txBody>
            <a:bodyPr/>
            <a:lstStyle/>
            <a:p>
              <a:endParaRPr lang="fr-FR"/>
            </a:p>
          </p:txBody>
        </p:sp>
      </p:grpSp>
      <p:grpSp>
        <p:nvGrpSpPr>
          <p:cNvPr id="843791" name="Group 15"/>
          <p:cNvGrpSpPr>
            <a:grpSpLocks/>
          </p:cNvGrpSpPr>
          <p:nvPr/>
        </p:nvGrpSpPr>
        <p:grpSpPr bwMode="auto">
          <a:xfrm>
            <a:off x="215900" y="3048000"/>
            <a:ext cx="6448425" cy="766763"/>
            <a:chOff x="2142" y="2840"/>
            <a:chExt cx="1374" cy="824"/>
          </a:xfrm>
        </p:grpSpPr>
        <p:sp>
          <p:nvSpPr>
            <p:cNvPr id="77857" name="Rectangle 16"/>
            <p:cNvSpPr>
              <a:spLocks noChangeArrowheads="1"/>
            </p:cNvSpPr>
            <p:nvPr/>
          </p:nvSpPr>
          <p:spPr bwMode="auto">
            <a:xfrm>
              <a:off x="2142" y="2953"/>
              <a:ext cx="1076" cy="711"/>
            </a:xfrm>
            <a:prstGeom prst="rect">
              <a:avLst/>
            </a:prstGeom>
            <a:gradFill rotWithShape="0">
              <a:gsLst>
                <a:gs pos="0">
                  <a:srgbClr val="00CCFF"/>
                </a:gs>
                <a:gs pos="100000">
                  <a:srgbClr val="005E76"/>
                </a:gs>
              </a:gsLst>
              <a:lin ang="5400000" scaled="1"/>
            </a:gradFill>
            <a:ln w="9525">
              <a:solidFill>
                <a:schemeClr val="tx1"/>
              </a:solidFill>
              <a:miter lim="800000"/>
              <a:headEnd/>
              <a:tailEnd/>
            </a:ln>
          </p:spPr>
          <p:txBody>
            <a:bodyPr/>
            <a:lstStyle/>
            <a:p>
              <a:r>
                <a:rPr lang="fr-FR"/>
                <a:t>Prévoir une procédure de création et de suppression</a:t>
              </a:r>
              <a:r>
                <a:rPr lang="fr-FR" sz="1600"/>
                <a:t> </a:t>
              </a:r>
              <a:r>
                <a:rPr lang="fr-FR"/>
                <a:t>des comptes utilisateurs</a:t>
              </a:r>
            </a:p>
          </p:txBody>
        </p:sp>
        <p:sp>
          <p:nvSpPr>
            <p:cNvPr id="77858" name="Freeform 17"/>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00CCFF"/>
                </a:gs>
                <a:gs pos="100000">
                  <a:srgbClr val="005E76"/>
                </a:gs>
              </a:gsLst>
              <a:lin ang="5400000" scaled="1"/>
            </a:gradFill>
            <a:ln w="9525">
              <a:solidFill>
                <a:schemeClr val="tx1"/>
              </a:solidFill>
              <a:prstDash val="solid"/>
              <a:round/>
              <a:headEnd/>
              <a:tailEnd/>
            </a:ln>
          </p:spPr>
          <p:txBody>
            <a:bodyPr/>
            <a:lstStyle/>
            <a:p>
              <a:endParaRPr lang="fr-FR"/>
            </a:p>
          </p:txBody>
        </p:sp>
        <p:sp>
          <p:nvSpPr>
            <p:cNvPr id="77859" name="Freeform 18"/>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00CCFF"/>
                </a:gs>
                <a:gs pos="100000">
                  <a:srgbClr val="005E76"/>
                </a:gs>
              </a:gsLst>
              <a:lin ang="5400000" scaled="1"/>
            </a:gradFill>
            <a:ln w="9525">
              <a:solidFill>
                <a:schemeClr val="tx1"/>
              </a:solidFill>
              <a:prstDash val="solid"/>
              <a:round/>
              <a:headEnd/>
              <a:tailEnd/>
            </a:ln>
          </p:spPr>
          <p:txBody>
            <a:bodyPr/>
            <a:lstStyle/>
            <a:p>
              <a:endParaRPr lang="fr-FR"/>
            </a:p>
          </p:txBody>
        </p:sp>
      </p:grpSp>
      <p:grpSp>
        <p:nvGrpSpPr>
          <p:cNvPr id="843795" name="Group 19"/>
          <p:cNvGrpSpPr>
            <a:grpSpLocks/>
          </p:cNvGrpSpPr>
          <p:nvPr/>
        </p:nvGrpSpPr>
        <p:grpSpPr bwMode="auto">
          <a:xfrm>
            <a:off x="5280025" y="5008563"/>
            <a:ext cx="3663950" cy="1384300"/>
            <a:chOff x="2142" y="2840"/>
            <a:chExt cx="1374" cy="824"/>
          </a:xfrm>
        </p:grpSpPr>
        <p:sp>
          <p:nvSpPr>
            <p:cNvPr id="77854" name="Rectangle 20"/>
            <p:cNvSpPr>
              <a:spLocks noChangeArrowheads="1"/>
            </p:cNvSpPr>
            <p:nvPr/>
          </p:nvSpPr>
          <p:spPr bwMode="auto">
            <a:xfrm>
              <a:off x="2142" y="2953"/>
              <a:ext cx="1076" cy="711"/>
            </a:xfrm>
            <a:prstGeom prst="rect">
              <a:avLst/>
            </a:prstGeom>
            <a:gradFill rotWithShape="0">
              <a:gsLst>
                <a:gs pos="0">
                  <a:srgbClr val="99CC00"/>
                </a:gs>
                <a:gs pos="100000">
                  <a:srgbClr val="475E00"/>
                </a:gs>
              </a:gsLst>
              <a:lin ang="5400000" scaled="1"/>
            </a:gradFill>
            <a:ln w="9525">
              <a:solidFill>
                <a:srgbClr val="000000"/>
              </a:solidFill>
              <a:miter lim="800000"/>
              <a:headEnd/>
              <a:tailEnd/>
            </a:ln>
          </p:spPr>
          <p:txBody>
            <a:bodyPr/>
            <a:lstStyle/>
            <a:p>
              <a:r>
                <a:rPr lang="fr-FR"/>
                <a:t>Sensibiliser les utilisateurs : Charte d’utilisation des SI, formation</a:t>
              </a:r>
            </a:p>
          </p:txBody>
        </p:sp>
        <p:sp>
          <p:nvSpPr>
            <p:cNvPr id="77855" name="Freeform 21"/>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sp>
          <p:nvSpPr>
            <p:cNvPr id="77856" name="Freeform 22"/>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grpSp>
      <p:grpSp>
        <p:nvGrpSpPr>
          <p:cNvPr id="843799" name="Group 23"/>
          <p:cNvGrpSpPr>
            <a:grpSpLocks/>
          </p:cNvGrpSpPr>
          <p:nvPr/>
        </p:nvGrpSpPr>
        <p:grpSpPr bwMode="auto">
          <a:xfrm>
            <a:off x="204788" y="920750"/>
            <a:ext cx="6397625" cy="2155825"/>
            <a:chOff x="2142" y="2840"/>
            <a:chExt cx="1374" cy="824"/>
          </a:xfrm>
        </p:grpSpPr>
        <p:sp>
          <p:nvSpPr>
            <p:cNvPr id="77851" name="Rectangle 24"/>
            <p:cNvSpPr>
              <a:spLocks noChangeArrowheads="1"/>
            </p:cNvSpPr>
            <p:nvPr/>
          </p:nvSpPr>
          <p:spPr bwMode="auto">
            <a:xfrm>
              <a:off x="2142" y="2953"/>
              <a:ext cx="1076" cy="711"/>
            </a:xfrm>
            <a:prstGeom prst="rect">
              <a:avLst/>
            </a:prstGeom>
            <a:gradFill rotWithShape="0">
              <a:gsLst>
                <a:gs pos="0">
                  <a:srgbClr val="00CCFF"/>
                </a:gs>
                <a:gs pos="100000">
                  <a:srgbClr val="005E76"/>
                </a:gs>
              </a:gsLst>
              <a:lin ang="5400000" scaled="1"/>
            </a:gradFill>
            <a:ln w="9525">
              <a:solidFill>
                <a:srgbClr val="000000"/>
              </a:solidFill>
              <a:miter lim="800000"/>
              <a:headEnd/>
              <a:tailEnd/>
            </a:ln>
          </p:spPr>
          <p:txBody>
            <a:bodyPr/>
            <a:lstStyle/>
            <a:p>
              <a:r>
                <a:rPr lang="fr-FR"/>
                <a:t>Adopter une politique de mot de passe rigoureuse : </a:t>
              </a:r>
              <a:r>
                <a:rPr lang="fr-FR" sz="1600"/>
                <a:t>individuel, secret, 8 caractères (chiffres, lettres, caractères spéciaux), renouvelés fréquemment, impossibilité de reprendre l’un des 3 mots de passe précédents, remis par l’administrateur  et obligatoirement modifié par l’utilisateur du système dès la première connexion</a:t>
              </a:r>
            </a:p>
          </p:txBody>
        </p:sp>
        <p:sp>
          <p:nvSpPr>
            <p:cNvPr id="77852" name="Freeform 25"/>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00CCFF"/>
                </a:gs>
                <a:gs pos="100000">
                  <a:srgbClr val="005E76"/>
                </a:gs>
              </a:gsLst>
              <a:lin ang="5400000" scaled="1"/>
            </a:gradFill>
            <a:ln w="9525">
              <a:solidFill>
                <a:srgbClr val="000000"/>
              </a:solidFill>
              <a:prstDash val="solid"/>
              <a:round/>
              <a:headEnd/>
              <a:tailEnd/>
            </a:ln>
          </p:spPr>
          <p:txBody>
            <a:bodyPr/>
            <a:lstStyle/>
            <a:p>
              <a:endParaRPr lang="fr-FR"/>
            </a:p>
          </p:txBody>
        </p:sp>
        <p:sp>
          <p:nvSpPr>
            <p:cNvPr id="77853" name="Freeform 26"/>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00CCFF"/>
                </a:gs>
                <a:gs pos="100000">
                  <a:srgbClr val="005E76"/>
                </a:gs>
              </a:gsLst>
              <a:lin ang="5400000" scaled="1"/>
            </a:gradFill>
            <a:ln w="9525">
              <a:solidFill>
                <a:srgbClr val="000000"/>
              </a:solidFill>
              <a:prstDash val="solid"/>
              <a:round/>
              <a:headEnd/>
              <a:tailEnd/>
            </a:ln>
          </p:spPr>
          <p:txBody>
            <a:bodyPr/>
            <a:lstStyle/>
            <a:p>
              <a:endParaRPr lang="fr-FR"/>
            </a:p>
          </p:txBody>
        </p:sp>
      </p:grpSp>
      <p:grpSp>
        <p:nvGrpSpPr>
          <p:cNvPr id="843803" name="Group 27"/>
          <p:cNvGrpSpPr>
            <a:grpSpLocks/>
          </p:cNvGrpSpPr>
          <p:nvPr/>
        </p:nvGrpSpPr>
        <p:grpSpPr bwMode="auto">
          <a:xfrm>
            <a:off x="5343525" y="3903663"/>
            <a:ext cx="3524250" cy="1181100"/>
            <a:chOff x="2142" y="2840"/>
            <a:chExt cx="1374" cy="824"/>
          </a:xfrm>
        </p:grpSpPr>
        <p:sp>
          <p:nvSpPr>
            <p:cNvPr id="77848" name="Rectangle 28"/>
            <p:cNvSpPr>
              <a:spLocks noChangeArrowheads="1"/>
            </p:cNvSpPr>
            <p:nvPr/>
          </p:nvSpPr>
          <p:spPr bwMode="auto">
            <a:xfrm>
              <a:off x="2142" y="2953"/>
              <a:ext cx="1076" cy="711"/>
            </a:xfrm>
            <a:prstGeom prst="rect">
              <a:avLst/>
            </a:prstGeom>
            <a:gradFill rotWithShape="0">
              <a:gsLst>
                <a:gs pos="0">
                  <a:srgbClr val="99CC00"/>
                </a:gs>
                <a:gs pos="100000">
                  <a:srgbClr val="475E00"/>
                </a:gs>
              </a:gsLst>
              <a:lin ang="5400000" scaled="1"/>
            </a:gradFill>
            <a:ln w="9525">
              <a:solidFill>
                <a:srgbClr val="000000"/>
              </a:solidFill>
              <a:miter lim="800000"/>
              <a:headEnd/>
              <a:tailEnd/>
            </a:ln>
          </p:spPr>
          <p:txBody>
            <a:bodyPr/>
            <a:lstStyle/>
            <a:p>
              <a:r>
                <a:rPr lang="fr-FR" sz="2000"/>
                <a:t>Anticiper et formaliser une politique de sécurité des SI</a:t>
              </a:r>
            </a:p>
          </p:txBody>
        </p:sp>
        <p:sp>
          <p:nvSpPr>
            <p:cNvPr id="77849" name="Freeform 29"/>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sp>
          <p:nvSpPr>
            <p:cNvPr id="77850" name="Freeform 30"/>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grpSp>
      <p:grpSp>
        <p:nvGrpSpPr>
          <p:cNvPr id="843807" name="Group 31"/>
          <p:cNvGrpSpPr>
            <a:grpSpLocks/>
          </p:cNvGrpSpPr>
          <p:nvPr/>
        </p:nvGrpSpPr>
        <p:grpSpPr bwMode="auto">
          <a:xfrm>
            <a:off x="5343525" y="2949575"/>
            <a:ext cx="3527425" cy="987425"/>
            <a:chOff x="2142" y="2840"/>
            <a:chExt cx="1374" cy="824"/>
          </a:xfrm>
        </p:grpSpPr>
        <p:sp>
          <p:nvSpPr>
            <p:cNvPr id="77845" name="Rectangle 32"/>
            <p:cNvSpPr>
              <a:spLocks noChangeArrowheads="1"/>
            </p:cNvSpPr>
            <p:nvPr/>
          </p:nvSpPr>
          <p:spPr bwMode="auto">
            <a:xfrm>
              <a:off x="2142" y="2953"/>
              <a:ext cx="1076" cy="711"/>
            </a:xfrm>
            <a:prstGeom prst="rect">
              <a:avLst/>
            </a:prstGeom>
            <a:gradFill rotWithShape="0">
              <a:gsLst>
                <a:gs pos="0">
                  <a:srgbClr val="99CC00"/>
                </a:gs>
                <a:gs pos="100000">
                  <a:srgbClr val="475E00"/>
                </a:gs>
              </a:gsLst>
              <a:lin ang="5400000" scaled="1"/>
            </a:gradFill>
            <a:ln w="9525">
              <a:solidFill>
                <a:srgbClr val="000000"/>
              </a:solidFill>
              <a:miter lim="800000"/>
              <a:headEnd/>
              <a:tailEnd/>
            </a:ln>
          </p:spPr>
          <p:txBody>
            <a:bodyPr/>
            <a:lstStyle/>
            <a:p>
              <a:r>
                <a:rPr lang="fr-FR" sz="2000"/>
                <a:t>Anticiper le risque de perte ou de</a:t>
              </a:r>
              <a:r>
                <a:rPr lang="fr-FR" sz="2000">
                  <a:solidFill>
                    <a:schemeClr val="bg1"/>
                  </a:solidFill>
                </a:rPr>
                <a:t> </a:t>
              </a:r>
              <a:r>
                <a:rPr lang="fr-FR" sz="2000"/>
                <a:t>divulgation</a:t>
              </a:r>
            </a:p>
          </p:txBody>
        </p:sp>
        <p:sp>
          <p:nvSpPr>
            <p:cNvPr id="77846" name="Freeform 33"/>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sp>
          <p:nvSpPr>
            <p:cNvPr id="77847" name="Freeform 34"/>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grpSp>
      <p:grpSp>
        <p:nvGrpSpPr>
          <p:cNvPr id="843811" name="Group 35"/>
          <p:cNvGrpSpPr>
            <a:grpSpLocks/>
          </p:cNvGrpSpPr>
          <p:nvPr/>
        </p:nvGrpSpPr>
        <p:grpSpPr bwMode="auto">
          <a:xfrm>
            <a:off x="5381625" y="2019300"/>
            <a:ext cx="3432175" cy="1008063"/>
            <a:chOff x="2142" y="2840"/>
            <a:chExt cx="1374" cy="824"/>
          </a:xfrm>
        </p:grpSpPr>
        <p:sp>
          <p:nvSpPr>
            <p:cNvPr id="77842" name="Rectangle 36"/>
            <p:cNvSpPr>
              <a:spLocks noChangeArrowheads="1"/>
            </p:cNvSpPr>
            <p:nvPr/>
          </p:nvSpPr>
          <p:spPr bwMode="auto">
            <a:xfrm>
              <a:off x="2142" y="2953"/>
              <a:ext cx="1076" cy="711"/>
            </a:xfrm>
            <a:prstGeom prst="rect">
              <a:avLst/>
            </a:prstGeom>
            <a:gradFill rotWithShape="0">
              <a:gsLst>
                <a:gs pos="0">
                  <a:srgbClr val="99CC00"/>
                </a:gs>
                <a:gs pos="100000">
                  <a:srgbClr val="475E00"/>
                </a:gs>
              </a:gsLst>
              <a:lin ang="5400000" scaled="1"/>
            </a:gradFill>
            <a:ln w="9525">
              <a:solidFill>
                <a:srgbClr val="000000"/>
              </a:solidFill>
              <a:miter lim="800000"/>
              <a:headEnd/>
              <a:tailEnd/>
            </a:ln>
          </p:spPr>
          <p:txBody>
            <a:bodyPr/>
            <a:lstStyle/>
            <a:p>
              <a:r>
                <a:rPr lang="fr-FR" sz="2000"/>
                <a:t>Sécuriser l’accès physique aux locaux</a:t>
              </a:r>
            </a:p>
          </p:txBody>
        </p:sp>
        <p:sp>
          <p:nvSpPr>
            <p:cNvPr id="77843" name="Freeform 37"/>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sp>
          <p:nvSpPr>
            <p:cNvPr id="77844" name="Freeform 38"/>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grpSp>
      <p:grpSp>
        <p:nvGrpSpPr>
          <p:cNvPr id="843815" name="Group 39"/>
          <p:cNvGrpSpPr>
            <a:grpSpLocks/>
          </p:cNvGrpSpPr>
          <p:nvPr/>
        </p:nvGrpSpPr>
        <p:grpSpPr bwMode="auto">
          <a:xfrm>
            <a:off x="5356225" y="1057275"/>
            <a:ext cx="3451225" cy="1012825"/>
            <a:chOff x="2142" y="2840"/>
            <a:chExt cx="1374" cy="824"/>
          </a:xfrm>
        </p:grpSpPr>
        <p:sp>
          <p:nvSpPr>
            <p:cNvPr id="77839" name="Rectangle 40"/>
            <p:cNvSpPr>
              <a:spLocks noChangeArrowheads="1"/>
            </p:cNvSpPr>
            <p:nvPr/>
          </p:nvSpPr>
          <p:spPr bwMode="auto">
            <a:xfrm>
              <a:off x="2142" y="2953"/>
              <a:ext cx="1076" cy="711"/>
            </a:xfrm>
            <a:prstGeom prst="rect">
              <a:avLst/>
            </a:prstGeom>
            <a:gradFill rotWithShape="0">
              <a:gsLst>
                <a:gs pos="0">
                  <a:srgbClr val="99CC00"/>
                </a:gs>
                <a:gs pos="100000">
                  <a:srgbClr val="475E00"/>
                </a:gs>
              </a:gsLst>
              <a:lin ang="5400000" scaled="1"/>
            </a:gradFill>
            <a:ln w="9525">
              <a:solidFill>
                <a:srgbClr val="000000"/>
              </a:solidFill>
              <a:miter lim="800000"/>
              <a:headEnd/>
              <a:tailEnd/>
            </a:ln>
          </p:spPr>
          <p:txBody>
            <a:bodyPr/>
            <a:lstStyle/>
            <a:p>
              <a:r>
                <a:rPr lang="fr-FR" sz="2000"/>
                <a:t>Sécuriser le réseau local</a:t>
              </a:r>
            </a:p>
          </p:txBody>
        </p:sp>
        <p:sp>
          <p:nvSpPr>
            <p:cNvPr id="77840" name="Freeform 41"/>
            <p:cNvSpPr>
              <a:spLocks/>
            </p:cNvSpPr>
            <p:nvPr/>
          </p:nvSpPr>
          <p:spPr bwMode="auto">
            <a:xfrm>
              <a:off x="3212" y="2847"/>
              <a:ext cx="304" cy="810"/>
            </a:xfrm>
            <a:custGeom>
              <a:avLst/>
              <a:gdLst>
                <a:gd name="T0" fmla="*/ 0 w 304"/>
                <a:gd name="T1" fmla="*/ 106 h 810"/>
                <a:gd name="T2" fmla="*/ 0 w 304"/>
                <a:gd name="T3" fmla="*/ 810 h 810"/>
                <a:gd name="T4" fmla="*/ 304 w 304"/>
                <a:gd name="T5" fmla="*/ 673 h 810"/>
                <a:gd name="T6" fmla="*/ 304 w 304"/>
                <a:gd name="T7" fmla="*/ 0 h 810"/>
                <a:gd name="T8" fmla="*/ 0 w 304"/>
                <a:gd name="T9" fmla="*/ 106 h 810"/>
                <a:gd name="T10" fmla="*/ 0 60000 65536"/>
                <a:gd name="T11" fmla="*/ 0 60000 65536"/>
                <a:gd name="T12" fmla="*/ 0 60000 65536"/>
                <a:gd name="T13" fmla="*/ 0 60000 65536"/>
                <a:gd name="T14" fmla="*/ 0 60000 65536"/>
                <a:gd name="T15" fmla="*/ 0 w 304"/>
                <a:gd name="T16" fmla="*/ 0 h 810"/>
                <a:gd name="T17" fmla="*/ 304 w 304"/>
                <a:gd name="T18" fmla="*/ 810 h 810"/>
              </a:gdLst>
              <a:ahLst/>
              <a:cxnLst>
                <a:cxn ang="T10">
                  <a:pos x="T0" y="T1"/>
                </a:cxn>
                <a:cxn ang="T11">
                  <a:pos x="T2" y="T3"/>
                </a:cxn>
                <a:cxn ang="T12">
                  <a:pos x="T4" y="T5"/>
                </a:cxn>
                <a:cxn ang="T13">
                  <a:pos x="T6" y="T7"/>
                </a:cxn>
                <a:cxn ang="T14">
                  <a:pos x="T8" y="T9"/>
                </a:cxn>
              </a:cxnLst>
              <a:rect l="T15" t="T16" r="T17" b="T18"/>
              <a:pathLst>
                <a:path w="304" h="810">
                  <a:moveTo>
                    <a:pt x="0" y="106"/>
                  </a:moveTo>
                  <a:lnTo>
                    <a:pt x="0" y="810"/>
                  </a:lnTo>
                  <a:lnTo>
                    <a:pt x="304" y="673"/>
                  </a:lnTo>
                  <a:lnTo>
                    <a:pt x="304" y="0"/>
                  </a:lnTo>
                  <a:lnTo>
                    <a:pt x="0" y="106"/>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sp>
          <p:nvSpPr>
            <p:cNvPr id="77841" name="Freeform 42"/>
            <p:cNvSpPr>
              <a:spLocks/>
            </p:cNvSpPr>
            <p:nvPr/>
          </p:nvSpPr>
          <p:spPr bwMode="auto">
            <a:xfrm>
              <a:off x="2142" y="2840"/>
              <a:ext cx="1374" cy="113"/>
            </a:xfrm>
            <a:custGeom>
              <a:avLst/>
              <a:gdLst>
                <a:gd name="T0" fmla="*/ 0 w 1374"/>
                <a:gd name="T1" fmla="*/ 113 h 113"/>
                <a:gd name="T2" fmla="*/ 1070 w 1374"/>
                <a:gd name="T3" fmla="*/ 113 h 113"/>
                <a:gd name="T4" fmla="*/ 1374 w 1374"/>
                <a:gd name="T5" fmla="*/ 0 h 113"/>
                <a:gd name="T6" fmla="*/ 342 w 1374"/>
                <a:gd name="T7" fmla="*/ 0 h 113"/>
                <a:gd name="T8" fmla="*/ 0 w 1374"/>
                <a:gd name="T9" fmla="*/ 113 h 113"/>
                <a:gd name="T10" fmla="*/ 0 60000 65536"/>
                <a:gd name="T11" fmla="*/ 0 60000 65536"/>
                <a:gd name="T12" fmla="*/ 0 60000 65536"/>
                <a:gd name="T13" fmla="*/ 0 60000 65536"/>
                <a:gd name="T14" fmla="*/ 0 60000 65536"/>
                <a:gd name="T15" fmla="*/ 0 w 1374"/>
                <a:gd name="T16" fmla="*/ 0 h 113"/>
                <a:gd name="T17" fmla="*/ 1374 w 1374"/>
                <a:gd name="T18" fmla="*/ 113 h 113"/>
              </a:gdLst>
              <a:ahLst/>
              <a:cxnLst>
                <a:cxn ang="T10">
                  <a:pos x="T0" y="T1"/>
                </a:cxn>
                <a:cxn ang="T11">
                  <a:pos x="T2" y="T3"/>
                </a:cxn>
                <a:cxn ang="T12">
                  <a:pos x="T4" y="T5"/>
                </a:cxn>
                <a:cxn ang="T13">
                  <a:pos x="T6" y="T7"/>
                </a:cxn>
                <a:cxn ang="T14">
                  <a:pos x="T8" y="T9"/>
                </a:cxn>
              </a:cxnLst>
              <a:rect l="T15" t="T16" r="T17" b="T18"/>
              <a:pathLst>
                <a:path w="1374" h="113">
                  <a:moveTo>
                    <a:pt x="0" y="113"/>
                  </a:moveTo>
                  <a:lnTo>
                    <a:pt x="1070" y="113"/>
                  </a:lnTo>
                  <a:lnTo>
                    <a:pt x="1374" y="0"/>
                  </a:lnTo>
                  <a:lnTo>
                    <a:pt x="342" y="0"/>
                  </a:lnTo>
                  <a:lnTo>
                    <a:pt x="0" y="113"/>
                  </a:lnTo>
                  <a:close/>
                </a:path>
              </a:pathLst>
            </a:custGeom>
            <a:gradFill rotWithShape="0">
              <a:gsLst>
                <a:gs pos="0">
                  <a:srgbClr val="99CC00"/>
                </a:gs>
                <a:gs pos="100000">
                  <a:srgbClr val="475E00"/>
                </a:gs>
              </a:gsLst>
              <a:lin ang="5400000" scaled="1"/>
            </a:gradFill>
            <a:ln w="9525">
              <a:solidFill>
                <a:srgbClr val="000000"/>
              </a:solidFill>
              <a:prstDash val="solid"/>
              <a:round/>
              <a:headEnd/>
              <a:tailEnd/>
            </a:ln>
          </p:spPr>
          <p:txBody>
            <a:bodyPr/>
            <a:lstStyle/>
            <a:p>
              <a:endParaRPr lang="fr-FR"/>
            </a:p>
          </p:txBody>
        </p:sp>
      </p:grpSp>
      <p:sp>
        <p:nvSpPr>
          <p:cNvPr id="77836"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A277617-8AB1-46A6-A6F1-19C29019F0EB}" type="slidenum">
              <a:rPr lang="fr-FR" smtClean="0">
                <a:latin typeface="Arial" charset="0"/>
                <a:cs typeface="Arial" charset="0"/>
              </a:rPr>
              <a:pPr fontAlgn="base">
                <a:spcBef>
                  <a:spcPct val="0"/>
                </a:spcBef>
                <a:spcAft>
                  <a:spcPct val="0"/>
                </a:spcAft>
              </a:pPr>
              <a:t>54</a:t>
            </a:fld>
            <a:endParaRPr lang="fr-FR" smtClean="0">
              <a:latin typeface="Arial" charset="0"/>
              <a:cs typeface="Arial" charset="0"/>
            </a:endParaRPr>
          </a:p>
        </p:txBody>
      </p:sp>
      <p:sp>
        <p:nvSpPr>
          <p:cNvPr id="77837"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E7082C9-86C7-4C5A-872E-0992F1A46E1E}"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77838"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843799"/>
                                        </p:tgtEl>
                                        <p:attrNameLst>
                                          <p:attrName>style.visibility</p:attrName>
                                        </p:attrNameLst>
                                      </p:cBhvr>
                                      <p:to>
                                        <p:strVal val="visible"/>
                                      </p:to>
                                    </p:set>
                                    <p:anim calcmode="lin" valueType="num">
                                      <p:cBhvr additive="base">
                                        <p:cTn id="7" dur="500" fill="hold"/>
                                        <p:tgtEl>
                                          <p:spTgt spid="843799"/>
                                        </p:tgtEl>
                                        <p:attrNameLst>
                                          <p:attrName>ppt_x</p:attrName>
                                        </p:attrNameLst>
                                      </p:cBhvr>
                                      <p:tavLst>
                                        <p:tav tm="0">
                                          <p:val>
                                            <p:strVal val="0-#ppt_w/2"/>
                                          </p:val>
                                        </p:tav>
                                        <p:tav tm="100000">
                                          <p:val>
                                            <p:strVal val="#ppt_x"/>
                                          </p:val>
                                        </p:tav>
                                      </p:tavLst>
                                    </p:anim>
                                    <p:anim calcmode="lin" valueType="num">
                                      <p:cBhvr additive="base">
                                        <p:cTn id="8" dur="500" fill="hold"/>
                                        <p:tgtEl>
                                          <p:spTgt spid="843799"/>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843791"/>
                                        </p:tgtEl>
                                        <p:attrNameLst>
                                          <p:attrName>style.visibility</p:attrName>
                                        </p:attrNameLst>
                                      </p:cBhvr>
                                      <p:to>
                                        <p:strVal val="visible"/>
                                      </p:to>
                                    </p:set>
                                    <p:anim calcmode="lin" valueType="num">
                                      <p:cBhvr additive="base">
                                        <p:cTn id="13" dur="500" fill="hold"/>
                                        <p:tgtEl>
                                          <p:spTgt spid="843791"/>
                                        </p:tgtEl>
                                        <p:attrNameLst>
                                          <p:attrName>ppt_x</p:attrName>
                                        </p:attrNameLst>
                                      </p:cBhvr>
                                      <p:tavLst>
                                        <p:tav tm="0">
                                          <p:val>
                                            <p:strVal val="0-#ppt_w/2"/>
                                          </p:val>
                                        </p:tav>
                                        <p:tav tm="100000">
                                          <p:val>
                                            <p:strVal val="#ppt_x"/>
                                          </p:val>
                                        </p:tav>
                                      </p:tavLst>
                                    </p:anim>
                                    <p:anim calcmode="lin" valueType="num">
                                      <p:cBhvr additive="base">
                                        <p:cTn id="14" dur="500" fill="hold"/>
                                        <p:tgtEl>
                                          <p:spTgt spid="843791"/>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843787"/>
                                        </p:tgtEl>
                                        <p:attrNameLst>
                                          <p:attrName>style.visibility</p:attrName>
                                        </p:attrNameLst>
                                      </p:cBhvr>
                                      <p:to>
                                        <p:strVal val="visible"/>
                                      </p:to>
                                    </p:set>
                                    <p:anim calcmode="lin" valueType="num">
                                      <p:cBhvr additive="base">
                                        <p:cTn id="19" dur="500" fill="hold"/>
                                        <p:tgtEl>
                                          <p:spTgt spid="843787"/>
                                        </p:tgtEl>
                                        <p:attrNameLst>
                                          <p:attrName>ppt_x</p:attrName>
                                        </p:attrNameLst>
                                      </p:cBhvr>
                                      <p:tavLst>
                                        <p:tav tm="0">
                                          <p:val>
                                            <p:strVal val="0-#ppt_w/2"/>
                                          </p:val>
                                        </p:tav>
                                        <p:tav tm="100000">
                                          <p:val>
                                            <p:strVal val="#ppt_x"/>
                                          </p:val>
                                        </p:tav>
                                      </p:tavLst>
                                    </p:anim>
                                    <p:anim calcmode="lin" valueType="num">
                                      <p:cBhvr additive="base">
                                        <p:cTn id="20" dur="500" fill="hold"/>
                                        <p:tgtEl>
                                          <p:spTgt spid="843787"/>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nodeType="clickEffect">
                                  <p:stCondLst>
                                    <p:cond delay="0"/>
                                  </p:stCondLst>
                                  <p:childTnLst>
                                    <p:set>
                                      <p:cBhvr>
                                        <p:cTn id="24" dur="1" fill="hold">
                                          <p:stCondLst>
                                            <p:cond delay="0"/>
                                          </p:stCondLst>
                                        </p:cTn>
                                        <p:tgtEl>
                                          <p:spTgt spid="843783"/>
                                        </p:tgtEl>
                                        <p:attrNameLst>
                                          <p:attrName>style.visibility</p:attrName>
                                        </p:attrNameLst>
                                      </p:cBhvr>
                                      <p:to>
                                        <p:strVal val="visible"/>
                                      </p:to>
                                    </p:set>
                                    <p:anim calcmode="lin" valueType="num">
                                      <p:cBhvr additive="base">
                                        <p:cTn id="25" dur="500" fill="hold"/>
                                        <p:tgtEl>
                                          <p:spTgt spid="843783"/>
                                        </p:tgtEl>
                                        <p:attrNameLst>
                                          <p:attrName>ppt_x</p:attrName>
                                        </p:attrNameLst>
                                      </p:cBhvr>
                                      <p:tavLst>
                                        <p:tav tm="0">
                                          <p:val>
                                            <p:strVal val="#ppt_x"/>
                                          </p:val>
                                        </p:tav>
                                        <p:tav tm="100000">
                                          <p:val>
                                            <p:strVal val="#ppt_x"/>
                                          </p:val>
                                        </p:tav>
                                      </p:tavLst>
                                    </p:anim>
                                    <p:anim calcmode="lin" valueType="num">
                                      <p:cBhvr additive="base">
                                        <p:cTn id="26" dur="500" fill="hold"/>
                                        <p:tgtEl>
                                          <p:spTgt spid="843783"/>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nodeType="clickEffect">
                                  <p:stCondLst>
                                    <p:cond delay="0"/>
                                  </p:stCondLst>
                                  <p:childTnLst>
                                    <p:set>
                                      <p:cBhvr>
                                        <p:cTn id="30" dur="1" fill="hold">
                                          <p:stCondLst>
                                            <p:cond delay="0"/>
                                          </p:stCondLst>
                                        </p:cTn>
                                        <p:tgtEl>
                                          <p:spTgt spid="843779"/>
                                        </p:tgtEl>
                                        <p:attrNameLst>
                                          <p:attrName>style.visibility</p:attrName>
                                        </p:attrNameLst>
                                      </p:cBhvr>
                                      <p:to>
                                        <p:strVal val="visible"/>
                                      </p:to>
                                    </p:set>
                                    <p:anim calcmode="lin" valueType="num">
                                      <p:cBhvr additive="base">
                                        <p:cTn id="31" dur="500" fill="hold"/>
                                        <p:tgtEl>
                                          <p:spTgt spid="843779"/>
                                        </p:tgtEl>
                                        <p:attrNameLst>
                                          <p:attrName>ppt_x</p:attrName>
                                        </p:attrNameLst>
                                      </p:cBhvr>
                                      <p:tavLst>
                                        <p:tav tm="0">
                                          <p:val>
                                            <p:strVal val="0-#ppt_w/2"/>
                                          </p:val>
                                        </p:tav>
                                        <p:tav tm="100000">
                                          <p:val>
                                            <p:strVal val="#ppt_x"/>
                                          </p:val>
                                        </p:tav>
                                      </p:tavLst>
                                    </p:anim>
                                    <p:anim calcmode="lin" valueType="num">
                                      <p:cBhvr additive="base">
                                        <p:cTn id="32" dur="500" fill="hold"/>
                                        <p:tgtEl>
                                          <p:spTgt spid="843779"/>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nodeType="clickEffect">
                                  <p:stCondLst>
                                    <p:cond delay="0"/>
                                  </p:stCondLst>
                                  <p:childTnLst>
                                    <p:set>
                                      <p:cBhvr>
                                        <p:cTn id="36" dur="1" fill="hold">
                                          <p:stCondLst>
                                            <p:cond delay="0"/>
                                          </p:stCondLst>
                                        </p:cTn>
                                        <p:tgtEl>
                                          <p:spTgt spid="843815"/>
                                        </p:tgtEl>
                                        <p:attrNameLst>
                                          <p:attrName>style.visibility</p:attrName>
                                        </p:attrNameLst>
                                      </p:cBhvr>
                                      <p:to>
                                        <p:strVal val="visible"/>
                                      </p:to>
                                    </p:set>
                                    <p:anim calcmode="lin" valueType="num">
                                      <p:cBhvr additive="base">
                                        <p:cTn id="37" dur="500" fill="hold"/>
                                        <p:tgtEl>
                                          <p:spTgt spid="843815"/>
                                        </p:tgtEl>
                                        <p:attrNameLst>
                                          <p:attrName>ppt_x</p:attrName>
                                        </p:attrNameLst>
                                      </p:cBhvr>
                                      <p:tavLst>
                                        <p:tav tm="0">
                                          <p:val>
                                            <p:strVal val="0-#ppt_w/2"/>
                                          </p:val>
                                        </p:tav>
                                        <p:tav tm="100000">
                                          <p:val>
                                            <p:strVal val="#ppt_x"/>
                                          </p:val>
                                        </p:tav>
                                      </p:tavLst>
                                    </p:anim>
                                    <p:anim calcmode="lin" valueType="num">
                                      <p:cBhvr additive="base">
                                        <p:cTn id="38" dur="500" fill="hold"/>
                                        <p:tgtEl>
                                          <p:spTgt spid="843815"/>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nodeType="clickEffect">
                                  <p:stCondLst>
                                    <p:cond delay="0"/>
                                  </p:stCondLst>
                                  <p:childTnLst>
                                    <p:set>
                                      <p:cBhvr>
                                        <p:cTn id="42" dur="1" fill="hold">
                                          <p:stCondLst>
                                            <p:cond delay="0"/>
                                          </p:stCondLst>
                                        </p:cTn>
                                        <p:tgtEl>
                                          <p:spTgt spid="843811"/>
                                        </p:tgtEl>
                                        <p:attrNameLst>
                                          <p:attrName>style.visibility</p:attrName>
                                        </p:attrNameLst>
                                      </p:cBhvr>
                                      <p:to>
                                        <p:strVal val="visible"/>
                                      </p:to>
                                    </p:set>
                                    <p:anim calcmode="lin" valueType="num">
                                      <p:cBhvr additive="base">
                                        <p:cTn id="43" dur="500" fill="hold"/>
                                        <p:tgtEl>
                                          <p:spTgt spid="843811"/>
                                        </p:tgtEl>
                                        <p:attrNameLst>
                                          <p:attrName>ppt_x</p:attrName>
                                        </p:attrNameLst>
                                      </p:cBhvr>
                                      <p:tavLst>
                                        <p:tav tm="0">
                                          <p:val>
                                            <p:strVal val="0-#ppt_w/2"/>
                                          </p:val>
                                        </p:tav>
                                        <p:tav tm="100000">
                                          <p:val>
                                            <p:strVal val="#ppt_x"/>
                                          </p:val>
                                        </p:tav>
                                      </p:tavLst>
                                    </p:anim>
                                    <p:anim calcmode="lin" valueType="num">
                                      <p:cBhvr additive="base">
                                        <p:cTn id="44" dur="500" fill="hold"/>
                                        <p:tgtEl>
                                          <p:spTgt spid="843811"/>
                                        </p:tgtEl>
                                        <p:attrNameLst>
                                          <p:attrName>ppt_y</p:attrName>
                                        </p:attrNameLst>
                                      </p:cBhvr>
                                      <p:tavLst>
                                        <p:tav tm="0">
                                          <p:val>
                                            <p:strVal val="#ppt_y"/>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8" fill="hold" nodeType="clickEffect">
                                  <p:stCondLst>
                                    <p:cond delay="0"/>
                                  </p:stCondLst>
                                  <p:childTnLst>
                                    <p:set>
                                      <p:cBhvr>
                                        <p:cTn id="48" dur="1" fill="hold">
                                          <p:stCondLst>
                                            <p:cond delay="0"/>
                                          </p:stCondLst>
                                        </p:cTn>
                                        <p:tgtEl>
                                          <p:spTgt spid="843807"/>
                                        </p:tgtEl>
                                        <p:attrNameLst>
                                          <p:attrName>style.visibility</p:attrName>
                                        </p:attrNameLst>
                                      </p:cBhvr>
                                      <p:to>
                                        <p:strVal val="visible"/>
                                      </p:to>
                                    </p:set>
                                    <p:anim calcmode="lin" valueType="num">
                                      <p:cBhvr additive="base">
                                        <p:cTn id="49" dur="500" fill="hold"/>
                                        <p:tgtEl>
                                          <p:spTgt spid="843807"/>
                                        </p:tgtEl>
                                        <p:attrNameLst>
                                          <p:attrName>ppt_x</p:attrName>
                                        </p:attrNameLst>
                                      </p:cBhvr>
                                      <p:tavLst>
                                        <p:tav tm="0">
                                          <p:val>
                                            <p:strVal val="0-#ppt_w/2"/>
                                          </p:val>
                                        </p:tav>
                                        <p:tav tm="100000">
                                          <p:val>
                                            <p:strVal val="#ppt_x"/>
                                          </p:val>
                                        </p:tav>
                                      </p:tavLst>
                                    </p:anim>
                                    <p:anim calcmode="lin" valueType="num">
                                      <p:cBhvr additive="base">
                                        <p:cTn id="50" dur="500" fill="hold"/>
                                        <p:tgtEl>
                                          <p:spTgt spid="843807"/>
                                        </p:tgtEl>
                                        <p:attrNameLst>
                                          <p:attrName>ppt_y</p:attrName>
                                        </p:attrNameLst>
                                      </p:cBhvr>
                                      <p:tavLst>
                                        <p:tav tm="0">
                                          <p:val>
                                            <p:strVal val="#ppt_y"/>
                                          </p:val>
                                        </p:tav>
                                        <p:tav tm="100000">
                                          <p:val>
                                            <p:strVal val="#ppt_y"/>
                                          </p:val>
                                        </p:tav>
                                      </p:tavLst>
                                    </p:anim>
                                  </p:childTnLst>
                                </p:cTn>
                              </p:par>
                            </p:childTnLst>
                          </p:cTn>
                        </p:par>
                      </p:childTnLst>
                    </p:cTn>
                  </p:par>
                  <p:par>
                    <p:cTn id="51" fill="hold" nodeType="clickPar">
                      <p:stCondLst>
                        <p:cond delay="indefinite"/>
                      </p:stCondLst>
                      <p:childTnLst>
                        <p:par>
                          <p:cTn id="52" fill="hold" nodeType="withGroup">
                            <p:stCondLst>
                              <p:cond delay="0"/>
                            </p:stCondLst>
                            <p:childTnLst>
                              <p:par>
                                <p:cTn id="53" presetID="2" presetClass="entr" presetSubtype="8" fill="hold" nodeType="clickEffect">
                                  <p:stCondLst>
                                    <p:cond delay="0"/>
                                  </p:stCondLst>
                                  <p:childTnLst>
                                    <p:set>
                                      <p:cBhvr>
                                        <p:cTn id="54" dur="1" fill="hold">
                                          <p:stCondLst>
                                            <p:cond delay="0"/>
                                          </p:stCondLst>
                                        </p:cTn>
                                        <p:tgtEl>
                                          <p:spTgt spid="843803"/>
                                        </p:tgtEl>
                                        <p:attrNameLst>
                                          <p:attrName>style.visibility</p:attrName>
                                        </p:attrNameLst>
                                      </p:cBhvr>
                                      <p:to>
                                        <p:strVal val="visible"/>
                                      </p:to>
                                    </p:set>
                                    <p:anim calcmode="lin" valueType="num">
                                      <p:cBhvr additive="base">
                                        <p:cTn id="55" dur="500" fill="hold"/>
                                        <p:tgtEl>
                                          <p:spTgt spid="843803"/>
                                        </p:tgtEl>
                                        <p:attrNameLst>
                                          <p:attrName>ppt_x</p:attrName>
                                        </p:attrNameLst>
                                      </p:cBhvr>
                                      <p:tavLst>
                                        <p:tav tm="0">
                                          <p:val>
                                            <p:strVal val="0-#ppt_w/2"/>
                                          </p:val>
                                        </p:tav>
                                        <p:tav tm="100000">
                                          <p:val>
                                            <p:strVal val="#ppt_x"/>
                                          </p:val>
                                        </p:tav>
                                      </p:tavLst>
                                    </p:anim>
                                    <p:anim calcmode="lin" valueType="num">
                                      <p:cBhvr additive="base">
                                        <p:cTn id="56" dur="500" fill="hold"/>
                                        <p:tgtEl>
                                          <p:spTgt spid="843803"/>
                                        </p:tgtEl>
                                        <p:attrNameLst>
                                          <p:attrName>ppt_y</p:attrName>
                                        </p:attrNameLst>
                                      </p:cBhvr>
                                      <p:tavLst>
                                        <p:tav tm="0">
                                          <p:val>
                                            <p:strVal val="#ppt_y"/>
                                          </p:val>
                                        </p:tav>
                                        <p:tav tm="100000">
                                          <p:val>
                                            <p:strVal val="#ppt_y"/>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2" presetClass="entr" presetSubtype="8" fill="hold" nodeType="clickEffect">
                                  <p:stCondLst>
                                    <p:cond delay="0"/>
                                  </p:stCondLst>
                                  <p:childTnLst>
                                    <p:set>
                                      <p:cBhvr>
                                        <p:cTn id="60" dur="1" fill="hold">
                                          <p:stCondLst>
                                            <p:cond delay="0"/>
                                          </p:stCondLst>
                                        </p:cTn>
                                        <p:tgtEl>
                                          <p:spTgt spid="843795"/>
                                        </p:tgtEl>
                                        <p:attrNameLst>
                                          <p:attrName>style.visibility</p:attrName>
                                        </p:attrNameLst>
                                      </p:cBhvr>
                                      <p:to>
                                        <p:strVal val="visible"/>
                                      </p:to>
                                    </p:set>
                                    <p:anim calcmode="lin" valueType="num">
                                      <p:cBhvr additive="base">
                                        <p:cTn id="61" dur="500" fill="hold"/>
                                        <p:tgtEl>
                                          <p:spTgt spid="843795"/>
                                        </p:tgtEl>
                                        <p:attrNameLst>
                                          <p:attrName>ppt_x</p:attrName>
                                        </p:attrNameLst>
                                      </p:cBhvr>
                                      <p:tavLst>
                                        <p:tav tm="0">
                                          <p:val>
                                            <p:strVal val="0-#ppt_w/2"/>
                                          </p:val>
                                        </p:tav>
                                        <p:tav tm="100000">
                                          <p:val>
                                            <p:strVal val="#ppt_x"/>
                                          </p:val>
                                        </p:tav>
                                      </p:tavLst>
                                    </p:anim>
                                    <p:anim calcmode="lin" valueType="num">
                                      <p:cBhvr additive="base">
                                        <p:cTn id="62" dur="500" fill="hold"/>
                                        <p:tgtEl>
                                          <p:spTgt spid="84379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re 1"/>
          <p:cNvSpPr>
            <a:spLocks noGrp="1"/>
          </p:cNvSpPr>
          <p:nvPr>
            <p:ph type="title"/>
          </p:nvPr>
        </p:nvSpPr>
        <p:spPr/>
        <p:txBody>
          <a:bodyPr/>
          <a:lstStyle/>
          <a:p>
            <a:r>
              <a:rPr lang="fr-FR" b="1" smtClean="0">
                <a:latin typeface="Arial" charset="0"/>
                <a:cs typeface="Arial" charset="0"/>
              </a:rPr>
              <a:t>Le Plan SIFC</a:t>
            </a:r>
          </a:p>
        </p:txBody>
      </p:sp>
      <p:graphicFrame>
        <p:nvGraphicFramePr>
          <p:cNvPr id="3" name="Espace réservé du contenu 2"/>
          <p:cNvGraphicFramePr>
            <a:graphicFrameLocks noGrp="1"/>
          </p:cNvGraphicFramePr>
          <p:nvPr>
            <p:ph idx="1"/>
          </p:nvPr>
        </p:nvGraphicFramePr>
        <p:xfrm>
          <a:off x="457199" y="1135118"/>
          <a:ext cx="8387255" cy="49719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9875" name="Espace réservé du numéro de diapositive 3"/>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09F5108-EEBE-4403-B860-A6F2F1ED58E8}" type="slidenum">
              <a:rPr lang="fr-FR" smtClean="0">
                <a:latin typeface="Arial" charset="0"/>
                <a:cs typeface="Arial" charset="0"/>
              </a:rPr>
              <a:pPr fontAlgn="base">
                <a:spcBef>
                  <a:spcPct val="0"/>
                </a:spcBef>
                <a:spcAft>
                  <a:spcPct val="0"/>
                </a:spcAft>
              </a:pPr>
              <a:t>55</a:t>
            </a:fld>
            <a:endParaRPr lang="fr-FR" smtClean="0">
              <a:latin typeface="Arial" charset="0"/>
              <a:cs typeface="Arial" charset="0"/>
            </a:endParaRPr>
          </a:p>
        </p:txBody>
      </p:sp>
      <p:sp>
        <p:nvSpPr>
          <p:cNvPr id="79876" name="Espace réservé de la date 4"/>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7CAD7D8-A5CD-4781-9002-909039194283}"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79877" name="Espace réservé du pied de page 5"/>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475656" y="2348880"/>
            <a:ext cx="6176575" cy="1631216"/>
          </a:xfrm>
          <a:prstGeom prst="rect">
            <a:avLst/>
          </a:prstGeom>
          <a:noFill/>
        </p:spPr>
        <p:txBody>
          <a:bodyPr>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fontAlgn="auto">
              <a:spcBef>
                <a:spcPts val="0"/>
              </a:spcBef>
              <a:spcAft>
                <a:spcPts val="0"/>
              </a:spcAft>
              <a:defRPr/>
            </a:pPr>
            <a:r>
              <a:rPr lang="fr-FR" sz="100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mn-lt"/>
              </a:rPr>
              <a:t>Merci</a:t>
            </a:r>
          </a:p>
        </p:txBody>
      </p:sp>
      <p:sp>
        <p:nvSpPr>
          <p:cNvPr id="80898" name="Espace réservé de la date 1"/>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BFDF5B4-A5F2-40A5-A8EC-3B42B3911FD1}"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80899" name="Espace réservé du pied de page 2"/>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80900" name="Espace réservé du numéro de diapositive 3"/>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23A4365-19B1-4FE0-97F3-D0EC396241FE}" type="slidenum">
              <a:rPr lang="fr-FR">
                <a:latin typeface="Arial" charset="0"/>
                <a:cs typeface="Arial" charset="0"/>
              </a:rPr>
              <a:pPr fontAlgn="base">
                <a:spcBef>
                  <a:spcPct val="0"/>
                </a:spcBef>
                <a:spcAft>
                  <a:spcPct val="0"/>
                </a:spcAft>
              </a:pPr>
              <a:t>56</a:t>
            </a:fld>
            <a:endParaRPr lang="fr-FR">
              <a:latin typeface="Arial" charset="0"/>
              <a:cs typeface="Arial" charset="0"/>
            </a:endParaRPr>
          </a:p>
        </p:txBody>
      </p:sp>
    </p:spTree>
  </p:cSld>
  <p:clrMapOvr>
    <a:masterClrMapping/>
  </p:clrMapOvr>
  <p:transition>
    <p:random/>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2"/>
          <p:cNvSpPr>
            <a:spLocks noGrp="1" noChangeArrowheads="1"/>
          </p:cNvSpPr>
          <p:nvPr>
            <p:ph type="title"/>
          </p:nvPr>
        </p:nvSpPr>
        <p:spPr>
          <a:xfrm>
            <a:off x="1530350" y="381000"/>
            <a:ext cx="5611813" cy="533400"/>
          </a:xfrm>
        </p:spPr>
        <p:txBody>
          <a:bodyPr rtlCol="0">
            <a:normAutofit fontScale="90000"/>
          </a:bodyPr>
          <a:lstStyle/>
          <a:p>
            <a:pPr marL="457200" indent="-457200" algn="ctr" fontAlgn="auto">
              <a:spcAft>
                <a:spcPts val="0"/>
              </a:spcAft>
              <a:defRPr/>
            </a:pPr>
            <a:r>
              <a:rPr lang="fr-FR" dirty="0" smtClean="0"/>
              <a:t> </a:t>
            </a:r>
          </a:p>
        </p:txBody>
      </p:sp>
      <p:sp>
        <p:nvSpPr>
          <p:cNvPr id="81922" name="AutoShape 4"/>
          <p:cNvSpPr>
            <a:spLocks noChangeArrowheads="1"/>
          </p:cNvSpPr>
          <p:nvPr/>
        </p:nvSpPr>
        <p:spPr bwMode="auto">
          <a:xfrm>
            <a:off x="1322388" y="5565775"/>
            <a:ext cx="6499225" cy="500063"/>
          </a:xfrm>
          <a:prstGeom prst="roundRect">
            <a:avLst>
              <a:gd name="adj" fmla="val 8815"/>
            </a:avLst>
          </a:prstGeom>
          <a:solidFill>
            <a:schemeClr val="bg1"/>
          </a:solidFill>
          <a:ln w="9525">
            <a:noFill/>
            <a:round/>
            <a:headEnd/>
            <a:tailEnd/>
          </a:ln>
          <a:effectLst>
            <a:prstShdw prst="shdw17" dist="35921" dir="2700000">
              <a:srgbClr val="002F5C">
                <a:alpha val="50000"/>
              </a:srgbClr>
            </a:prstShdw>
          </a:effectLst>
        </p:spPr>
        <p:txBody>
          <a:bodyPr wrap="none" anchor="ctr"/>
          <a:lstStyle/>
          <a:p>
            <a:pPr marL="717550" indent="-354013" algn="ctr"/>
            <a:r>
              <a:rPr lang="fr-FR" sz="1400">
                <a:solidFill>
                  <a:srgbClr val="004C99"/>
                </a:solidFill>
              </a:rPr>
              <a:t>Lexing</a:t>
            </a:r>
            <a:r>
              <a:rPr lang="fr-FR" sz="2000">
                <a:solidFill>
                  <a:srgbClr val="004C99"/>
                </a:solidFill>
              </a:rPr>
              <a:t> </a:t>
            </a:r>
            <a:r>
              <a:rPr lang="fr-FR" sz="1200">
                <a:solidFill>
                  <a:srgbClr val="004C99"/>
                </a:solidFill>
              </a:rPr>
              <a:t>est une marque déposée par Alain Bensoussan Selas</a:t>
            </a:r>
          </a:p>
        </p:txBody>
      </p:sp>
      <p:sp>
        <p:nvSpPr>
          <p:cNvPr id="26632" name="AutoShape 4"/>
          <p:cNvSpPr>
            <a:spLocks noChangeArrowheads="1"/>
          </p:cNvSpPr>
          <p:nvPr/>
        </p:nvSpPr>
        <p:spPr bwMode="auto">
          <a:xfrm>
            <a:off x="1322388" y="647700"/>
            <a:ext cx="6499225" cy="4718050"/>
          </a:xfrm>
          <a:prstGeom prst="roundRect">
            <a:avLst>
              <a:gd name="adj" fmla="val 8815"/>
            </a:avLst>
          </a:prstGeom>
          <a:solidFill>
            <a:schemeClr val="bg1"/>
          </a:solidFill>
          <a:ln>
            <a:noFill/>
          </a:ln>
          <a:effectLst>
            <a:prstShdw prst="shdw17" dist="35921" dir="2700000">
              <a:srgbClr val="002F5C">
                <a:alpha val="50000"/>
              </a:srgbClr>
            </a:prstShdw>
          </a:effectLst>
          <a:extLst/>
        </p:spPr>
        <p:txBody>
          <a:bodyPr wrap="none" anchor="ctr"/>
          <a:lstStyle/>
          <a:p>
            <a:pPr marL="717550" indent="-354013" fontAlgn="auto">
              <a:spcBef>
                <a:spcPct val="40000"/>
              </a:spcBef>
              <a:spcAft>
                <a:spcPts val="0"/>
              </a:spcAft>
              <a:buSzPct val="90000"/>
              <a:buFontTx/>
              <a:buBlip>
                <a:blip r:embed="rId3"/>
              </a:buBlip>
              <a:defRPr/>
            </a:pPr>
            <a:endParaRPr lang="fr-FR" sz="2000" dirty="0">
              <a:latin typeface="Helvetica 55 Roman"/>
            </a:endParaRPr>
          </a:p>
          <a:p>
            <a:pPr marL="717550" indent="-354013" fontAlgn="auto">
              <a:spcBef>
                <a:spcPct val="40000"/>
              </a:spcBef>
              <a:spcAft>
                <a:spcPts val="0"/>
              </a:spcAft>
              <a:buSzPct val="90000"/>
              <a:buFontTx/>
              <a:buBlip>
                <a:blip r:embed="rId3"/>
              </a:buBlip>
              <a:defRPr/>
            </a:pPr>
            <a:r>
              <a:rPr lang="fr-FR" sz="2000" dirty="0">
                <a:latin typeface="Helvetica 55 Roman"/>
              </a:rPr>
              <a:t>ALAIN BENSOUSSAN AVOCATS</a:t>
            </a:r>
            <a:br>
              <a:rPr lang="fr-FR" sz="2000" dirty="0">
                <a:latin typeface="Helvetica 55 Roman"/>
              </a:rPr>
            </a:br>
            <a:r>
              <a:rPr lang="fr-FR" dirty="0">
                <a:latin typeface="Helvetica 55 Roman"/>
              </a:rPr>
              <a:t>58 boulevard Gouvion-Saint-Cyr 75017 Paris </a:t>
            </a:r>
            <a:br>
              <a:rPr lang="fr-FR" dirty="0">
                <a:latin typeface="Helvetica 55 Roman"/>
              </a:rPr>
            </a:br>
            <a:r>
              <a:rPr lang="fr-FR" dirty="0">
                <a:latin typeface="Helvetica 55 Roman"/>
              </a:rPr>
              <a:t>          Tél. : +33 (0)1 82 73 05 05</a:t>
            </a:r>
            <a:br>
              <a:rPr lang="fr-FR" dirty="0">
                <a:latin typeface="Helvetica 55 Roman"/>
              </a:rPr>
            </a:br>
            <a:r>
              <a:rPr lang="fr-FR" dirty="0">
                <a:latin typeface="Helvetica 55 Roman"/>
              </a:rPr>
              <a:t>          Fax : +33 (0)1 82 73 05 06</a:t>
            </a:r>
            <a:r>
              <a:rPr lang="fr-FR" sz="1600" dirty="0">
                <a:latin typeface="+mn-lt"/>
              </a:rPr>
              <a:t/>
            </a:r>
            <a:br>
              <a:rPr lang="fr-FR" sz="1600" dirty="0">
                <a:latin typeface="+mn-lt"/>
              </a:rPr>
            </a:br>
            <a:r>
              <a:rPr lang="fr-FR" sz="1600" dirty="0">
                <a:latin typeface="+mn-lt"/>
              </a:rPr>
              <a:t>           </a:t>
            </a:r>
            <a:r>
              <a:rPr lang="fr-FR" dirty="0">
                <a:latin typeface="Helvetica 55 Roman"/>
                <a:hlinkClick r:id="rId4"/>
              </a:rPr>
              <a:t>paris@alain-bensoussan.com</a:t>
            </a:r>
            <a:r>
              <a:rPr lang="fr-FR" dirty="0">
                <a:latin typeface="Helvetica 55 Roman"/>
              </a:rPr>
              <a:t/>
            </a:r>
            <a:br>
              <a:rPr lang="fr-FR" dirty="0">
                <a:latin typeface="Helvetica 55 Roman"/>
              </a:rPr>
            </a:br>
            <a:r>
              <a:rPr lang="fr-FR" dirty="0">
                <a:latin typeface="Helvetica 55 Roman"/>
              </a:rPr>
              <a:t>	       </a:t>
            </a:r>
            <a:r>
              <a:rPr lang="fr-FR" dirty="0">
                <a:latin typeface="Helvetica 55 Roman"/>
                <a:hlinkClick r:id="rId5"/>
              </a:rPr>
              <a:t>www.alain-bensoussan.com</a:t>
            </a:r>
            <a:endParaRPr lang="fr-FR" dirty="0">
              <a:latin typeface="Helvetica 55 Roman"/>
            </a:endParaRPr>
          </a:p>
          <a:p>
            <a:pPr marL="363537" fontAlgn="auto">
              <a:spcBef>
                <a:spcPts val="0"/>
              </a:spcBef>
              <a:spcAft>
                <a:spcPts val="0"/>
              </a:spcAft>
              <a:buSzPct val="90000"/>
              <a:defRPr/>
            </a:pPr>
            <a:endParaRPr lang="fr-FR" dirty="0">
              <a:solidFill>
                <a:srgbClr val="000000"/>
              </a:solidFill>
              <a:latin typeface="Helvetica 55 Roman"/>
            </a:endParaRPr>
          </a:p>
          <a:p>
            <a:pPr marL="363537" fontAlgn="auto">
              <a:spcBef>
                <a:spcPts val="0"/>
              </a:spcBef>
              <a:spcAft>
                <a:spcPts val="0"/>
              </a:spcAft>
              <a:buSzPct val="90000"/>
              <a:defRPr/>
            </a:pPr>
            <a:r>
              <a:rPr lang="fr-FR" dirty="0">
                <a:solidFill>
                  <a:srgbClr val="000000"/>
                </a:solidFill>
                <a:latin typeface="Helvetica 55 Roman"/>
              </a:rPr>
              <a:t>	       Alain Bensoussan Avocats</a:t>
            </a:r>
          </a:p>
          <a:p>
            <a:pPr marL="363537" fontAlgn="auto">
              <a:spcBef>
                <a:spcPts val="0"/>
              </a:spcBef>
              <a:spcAft>
                <a:spcPts val="0"/>
              </a:spcAft>
              <a:buSzPct val="90000"/>
              <a:defRPr/>
            </a:pPr>
            <a:r>
              <a:rPr lang="fr-FR" sz="1600" dirty="0">
                <a:solidFill>
                  <a:srgbClr val="000000"/>
                </a:solidFill>
                <a:latin typeface="Helvetica 55 Roman"/>
              </a:rPr>
              <a:t>	       </a:t>
            </a:r>
            <a:r>
              <a:rPr lang="fr-FR" dirty="0">
                <a:solidFill>
                  <a:srgbClr val="000000"/>
                </a:solidFill>
                <a:latin typeface="Helvetica 55 Roman"/>
              </a:rPr>
              <a:t>@</a:t>
            </a:r>
            <a:r>
              <a:rPr lang="fr-FR" dirty="0" err="1">
                <a:solidFill>
                  <a:srgbClr val="000000"/>
                </a:solidFill>
                <a:latin typeface="Helvetica 55 Roman"/>
              </a:rPr>
              <a:t>AB_Avocats</a:t>
            </a:r>
            <a:r>
              <a:rPr lang="fr-FR" dirty="0">
                <a:solidFill>
                  <a:srgbClr val="000000"/>
                </a:solidFill>
                <a:latin typeface="Helvetica 55 Roman"/>
              </a:rPr>
              <a:t> </a:t>
            </a:r>
          </a:p>
          <a:p>
            <a:pPr marL="363537" fontAlgn="auto">
              <a:spcBef>
                <a:spcPts val="0"/>
              </a:spcBef>
              <a:spcAft>
                <a:spcPts val="0"/>
              </a:spcAft>
              <a:buSzPct val="90000"/>
              <a:defRPr/>
            </a:pPr>
            <a:r>
              <a:rPr lang="fr-FR" sz="1600" dirty="0">
                <a:latin typeface="+mn-lt"/>
              </a:rPr>
              <a:t>	        </a:t>
            </a:r>
            <a:r>
              <a:rPr lang="fr-FR" dirty="0" err="1">
                <a:solidFill>
                  <a:srgbClr val="000000"/>
                </a:solidFill>
                <a:latin typeface="Helvetica 55 Roman"/>
              </a:rPr>
              <a:t>Lexing</a:t>
            </a:r>
            <a:r>
              <a:rPr lang="fr-FR" dirty="0">
                <a:solidFill>
                  <a:srgbClr val="000000"/>
                </a:solidFill>
                <a:latin typeface="Helvetica 55 Roman"/>
              </a:rPr>
              <a:t> Alain Bensoussan Avocats</a:t>
            </a:r>
          </a:p>
          <a:p>
            <a:pPr marL="363537" fontAlgn="auto">
              <a:spcBef>
                <a:spcPts val="0"/>
              </a:spcBef>
              <a:spcAft>
                <a:spcPts val="0"/>
              </a:spcAft>
              <a:buSzPct val="90000"/>
              <a:defRPr/>
            </a:pPr>
            <a:endParaRPr lang="fr-FR" dirty="0">
              <a:solidFill>
                <a:srgbClr val="000000"/>
              </a:solidFill>
              <a:latin typeface="Helvetica 55 Roman"/>
            </a:endParaRPr>
          </a:p>
          <a:p>
            <a:pPr marL="717550" lvl="1" indent="-354013" fontAlgn="auto">
              <a:spcBef>
                <a:spcPct val="40000"/>
              </a:spcBef>
              <a:spcAft>
                <a:spcPts val="0"/>
              </a:spcAft>
              <a:buSzPct val="90000"/>
              <a:buFontTx/>
              <a:buBlip>
                <a:blip r:embed="rId3"/>
              </a:buBlip>
              <a:defRPr/>
            </a:pPr>
            <a:r>
              <a:rPr lang="fr-FR" sz="2000" dirty="0" err="1">
                <a:latin typeface="Helvetica 55 Roman"/>
              </a:rPr>
              <a:t>Polyanna</a:t>
            </a:r>
            <a:r>
              <a:rPr lang="fr-FR" sz="2000" dirty="0">
                <a:latin typeface="Helvetica 55 Roman"/>
              </a:rPr>
              <a:t> Bigle</a:t>
            </a:r>
            <a:r>
              <a:rPr lang="fr-FR" dirty="0">
                <a:latin typeface="Helvetica 55 Roman"/>
              </a:rPr>
              <a:t/>
            </a:r>
            <a:br>
              <a:rPr lang="fr-FR" dirty="0">
                <a:latin typeface="Helvetica 55 Roman"/>
              </a:rPr>
            </a:br>
            <a:r>
              <a:rPr lang="fr-FR" dirty="0">
                <a:latin typeface="Helvetica 55 Roman"/>
                <a:hlinkClick r:id="rId6"/>
              </a:rPr>
              <a:t>polyanna-bigle@alain-bensoussan.com</a:t>
            </a:r>
            <a:r>
              <a:rPr lang="fr-FR" dirty="0">
                <a:latin typeface="Helvetica 55 Roman"/>
              </a:rPr>
              <a:t>         </a:t>
            </a:r>
            <a:endParaRPr lang="fr-FR" sz="1600" dirty="0">
              <a:latin typeface="+mn-lt"/>
            </a:endParaRPr>
          </a:p>
        </p:txBody>
      </p:sp>
      <p:pic>
        <p:nvPicPr>
          <p:cNvPr id="81924" name="Picture 6" descr="https://lh5.googleusercontent.com/2ohZucGWjXZ8yTasAlll5AyKh0EizteKKxLpL9aGtijcPmxo4wgISDQVKKTgGiZzduq36dfxhAkcWOeUBA3MukYnMKclgIHq0Bc812i3ky8VRrjCeCw"/>
          <p:cNvPicPr>
            <a:picLocks noChangeAspect="1" noChangeArrowheads="1"/>
          </p:cNvPicPr>
          <p:nvPr/>
        </p:nvPicPr>
        <p:blipFill>
          <a:blip r:embed="rId7"/>
          <a:srcRect/>
          <a:stretch>
            <a:fillRect/>
          </a:stretch>
        </p:blipFill>
        <p:spPr bwMode="auto">
          <a:xfrm>
            <a:off x="6242050" y="1687513"/>
            <a:ext cx="1081088" cy="1058862"/>
          </a:xfrm>
          <a:prstGeom prst="rect">
            <a:avLst/>
          </a:prstGeom>
          <a:noFill/>
          <a:ln w="9525">
            <a:noFill/>
            <a:miter lim="800000"/>
            <a:headEnd/>
            <a:tailEnd/>
          </a:ln>
        </p:spPr>
      </p:pic>
      <p:pic>
        <p:nvPicPr>
          <p:cNvPr id="81925" name="Picture 2"/>
          <p:cNvPicPr>
            <a:picLocks noChangeAspect="1" noChangeArrowheads="1"/>
          </p:cNvPicPr>
          <p:nvPr/>
        </p:nvPicPr>
        <p:blipFill>
          <a:blip r:embed="rId8"/>
          <a:srcRect/>
          <a:stretch>
            <a:fillRect/>
          </a:stretch>
        </p:blipFill>
        <p:spPr bwMode="auto">
          <a:xfrm>
            <a:off x="2482850" y="3452813"/>
            <a:ext cx="244475" cy="244475"/>
          </a:xfrm>
          <a:prstGeom prst="rect">
            <a:avLst/>
          </a:prstGeom>
          <a:noFill/>
          <a:ln w="9525">
            <a:noFill/>
            <a:miter lim="800000"/>
            <a:headEnd/>
            <a:tailEnd/>
          </a:ln>
        </p:spPr>
      </p:pic>
      <p:pic>
        <p:nvPicPr>
          <p:cNvPr id="81926" name="Image 28" descr="https://lh3.googleusercontent.com/Da3JtXxIfTvZz03G038i-e5znFjnS61xXoypBcSlIz0oIvvniUQvKC4hNsTSCQsOTFSAf7MxBo7PL0Mfz-mAG5wmOKx3xesA3Vq38gZ-ILK-n0koxiJ-">
            <a:hlinkClick r:id="rId9"/>
          </p:cNvPr>
          <p:cNvPicPr>
            <a:picLocks noChangeAspect="1"/>
          </p:cNvPicPr>
          <p:nvPr/>
        </p:nvPicPr>
        <p:blipFill>
          <a:blip r:embed="rId10"/>
          <a:srcRect/>
          <a:stretch>
            <a:fillRect/>
          </a:stretch>
        </p:blipFill>
        <p:spPr bwMode="auto">
          <a:xfrm>
            <a:off x="2463800" y="2846388"/>
            <a:ext cx="280988" cy="280987"/>
          </a:xfrm>
          <a:prstGeom prst="rect">
            <a:avLst/>
          </a:prstGeom>
          <a:noFill/>
          <a:ln w="9525">
            <a:noFill/>
            <a:miter lim="800000"/>
            <a:headEnd/>
            <a:tailEnd/>
          </a:ln>
        </p:spPr>
      </p:pic>
      <p:pic>
        <p:nvPicPr>
          <p:cNvPr id="81927" name="Image 29" descr="https://lh5.googleusercontent.com/g4IGusmqfETCccr5c5gUE7GbGRsyt1pXTxU2GiPcvPmV05K40bP53qB_NrVKHTTkZ4MD2KWTL0Z3QQHYh35at7NUXJMldcnJ4-ZkwaGyYSjRaAqCrFfd">
            <a:hlinkClick r:id="rId11"/>
          </p:cNvPr>
          <p:cNvPicPr>
            <a:picLocks noChangeAspect="1"/>
          </p:cNvPicPr>
          <p:nvPr/>
        </p:nvPicPr>
        <p:blipFill>
          <a:blip r:embed="rId12"/>
          <a:srcRect/>
          <a:stretch>
            <a:fillRect/>
          </a:stretch>
        </p:blipFill>
        <p:spPr bwMode="auto">
          <a:xfrm>
            <a:off x="2457450" y="3135313"/>
            <a:ext cx="287338" cy="280987"/>
          </a:xfrm>
          <a:prstGeom prst="rect">
            <a:avLst/>
          </a:prstGeom>
          <a:noFill/>
          <a:ln w="9525">
            <a:noFill/>
            <a:miter lim="800000"/>
            <a:headEnd/>
            <a:tailEnd/>
          </a:ln>
        </p:spPr>
      </p:pic>
      <p:sp>
        <p:nvSpPr>
          <p:cNvPr id="81928"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69003C4-33B8-4D19-A52C-9F53A2B343A5}"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81929"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81930" name="Espace réservé du numéro de diapositive 6"/>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B372F8C5-5604-4B3C-A23A-14BAE4ACCC6D}" type="slidenum">
              <a:rPr lang="fr-FR">
                <a:latin typeface="Arial" charset="0"/>
                <a:cs typeface="Arial" charset="0"/>
              </a:rPr>
              <a:pPr fontAlgn="base">
                <a:spcBef>
                  <a:spcPct val="0"/>
                </a:spcBef>
                <a:spcAft>
                  <a:spcPct val="0"/>
                </a:spcAft>
              </a:pPr>
              <a:t>57</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2"/>
          <p:cNvSpPr>
            <a:spLocks noGrp="1" noChangeArrowheads="1"/>
          </p:cNvSpPr>
          <p:nvPr>
            <p:ph type="title"/>
          </p:nvPr>
        </p:nvSpPr>
        <p:spPr>
          <a:xfrm>
            <a:off x="1530350" y="381000"/>
            <a:ext cx="5611813" cy="533400"/>
          </a:xfrm>
        </p:spPr>
        <p:txBody>
          <a:bodyPr rtlCol="0">
            <a:normAutofit fontScale="90000"/>
          </a:bodyPr>
          <a:lstStyle/>
          <a:p>
            <a:pPr marL="457200" indent="-457200" algn="ctr" fontAlgn="auto">
              <a:spcAft>
                <a:spcPts val="0"/>
              </a:spcAft>
              <a:defRPr/>
            </a:pPr>
            <a:r>
              <a:rPr lang="fr-FR" dirty="0" smtClean="0"/>
              <a:t> </a:t>
            </a:r>
          </a:p>
        </p:txBody>
      </p:sp>
      <p:sp>
        <p:nvSpPr>
          <p:cNvPr id="26632" name="AutoShape 4"/>
          <p:cNvSpPr>
            <a:spLocks noChangeArrowheads="1"/>
          </p:cNvSpPr>
          <p:nvPr/>
        </p:nvSpPr>
        <p:spPr bwMode="auto">
          <a:xfrm>
            <a:off x="467544" y="647700"/>
            <a:ext cx="8136904" cy="4718050"/>
          </a:xfrm>
          <a:prstGeom prst="roundRect">
            <a:avLst>
              <a:gd name="adj" fmla="val 8815"/>
            </a:avLst>
          </a:prstGeom>
          <a:solidFill>
            <a:schemeClr val="bg1"/>
          </a:solidFill>
          <a:ln>
            <a:noFill/>
          </a:ln>
          <a:effectLst>
            <a:prstShdw prst="shdw17" dist="35921" dir="2700000">
              <a:srgbClr val="002F5C">
                <a:alpha val="50000"/>
              </a:srgbClr>
            </a:prstShdw>
          </a:effectLst>
          <a:extLst/>
        </p:spPr>
        <p:txBody>
          <a:bodyPr wrap="none" anchor="ctr"/>
          <a:lstStyle/>
          <a:p>
            <a:pPr marL="717550" indent="-354013" algn="ctr"/>
            <a:r>
              <a:rPr lang="fr-FR" sz="3600" dirty="0" smtClean="0"/>
              <a:t>Crédits </a:t>
            </a:r>
            <a:r>
              <a:rPr lang="fr-FR" sz="3600" dirty="0"/>
              <a:t>photos</a:t>
            </a:r>
          </a:p>
          <a:p>
            <a:pPr marL="717550" indent="-354013"/>
            <a:r>
              <a:rPr lang="fr-FR" sz="1400" dirty="0"/>
              <a:t>Concept Communication </a:t>
            </a:r>
            <a:r>
              <a:rPr lang="fr-FR" sz="1400" dirty="0" err="1"/>
              <a:t>Technology</a:t>
            </a:r>
            <a:r>
              <a:rPr lang="fr-FR" sz="1400" dirty="0"/>
              <a:t> </a:t>
            </a:r>
            <a:r>
              <a:rPr lang="fr-FR" sz="1400" dirty="0" err="1"/>
              <a:t>Interface@alex_aldo</a:t>
            </a:r>
            <a:r>
              <a:rPr lang="fr-FR" sz="1400" dirty="0"/>
              <a:t> - Fotolia.jpg</a:t>
            </a:r>
          </a:p>
          <a:p>
            <a:pPr marL="717550" indent="-354013"/>
            <a:r>
              <a:rPr lang="fr-FR" sz="1400" dirty="0"/>
              <a:t>Computer Web </a:t>
            </a:r>
            <a:r>
              <a:rPr lang="fr-FR" sz="1400" dirty="0" err="1"/>
              <a:t>Signin</a:t>
            </a:r>
            <a:r>
              <a:rPr lang="fr-FR" sz="1400" dirty="0"/>
              <a:t> User Security©MissMedia-Fotolia.com sécurité informatique internet .</a:t>
            </a:r>
            <a:r>
              <a:rPr lang="fr-FR" sz="1400" dirty="0" err="1"/>
              <a:t>jpg</a:t>
            </a:r>
            <a:endParaRPr lang="fr-FR" sz="1400" dirty="0"/>
          </a:p>
          <a:p>
            <a:pPr marL="717550" indent="-354013"/>
            <a:r>
              <a:rPr lang="fr-FR" sz="1400" dirty="0"/>
              <a:t>computer security©almagami-Fotolia.com internet informatique anti-spam firewall .</a:t>
            </a:r>
            <a:r>
              <a:rPr lang="fr-FR" sz="1400" dirty="0" err="1"/>
              <a:t>jpg</a:t>
            </a:r>
            <a:endParaRPr lang="fr-FR" sz="1400" dirty="0"/>
          </a:p>
          <a:p>
            <a:pPr marL="717550" indent="-354013"/>
            <a:r>
              <a:rPr lang="fr-FR" sz="1400" dirty="0"/>
              <a:t>2Cyber crime - Male hacker </a:t>
            </a:r>
            <a:r>
              <a:rPr lang="fr-FR" sz="1400" dirty="0" err="1"/>
              <a:t>stealing</a:t>
            </a:r>
            <a:r>
              <a:rPr lang="fr-FR" sz="1400" dirty="0"/>
              <a:t> information </a:t>
            </a:r>
            <a:r>
              <a:rPr lang="fr-FR" sz="1400" dirty="0" err="1"/>
              <a:t>from</a:t>
            </a:r>
            <a:r>
              <a:rPr lang="fr-FR" sz="1400" dirty="0"/>
              <a:t> </a:t>
            </a:r>
            <a:r>
              <a:rPr lang="fr-FR" sz="1400" dirty="0" err="1"/>
              <a:t>laptop©Yuri</a:t>
            </a:r>
            <a:r>
              <a:rPr lang="fr-FR" sz="1400" dirty="0"/>
              <a:t> Arcurs-Fotolia.com.jpg</a:t>
            </a:r>
          </a:p>
          <a:p>
            <a:pPr marL="717550" indent="-354013"/>
            <a:r>
              <a:rPr lang="en-US" sz="1400" dirty="0"/>
              <a:t>Secure badge with padlock in stainless steel </a:t>
            </a:r>
            <a:r>
              <a:rPr lang="en-US" sz="1400" dirty="0" err="1"/>
              <a:t>vector©LHF</a:t>
            </a:r>
            <a:r>
              <a:rPr lang="en-US" sz="1400" dirty="0"/>
              <a:t> Graphics-Fotolia.com.jpg</a:t>
            </a:r>
            <a:endParaRPr lang="fr-FR" sz="1400" dirty="0"/>
          </a:p>
          <a:p>
            <a:pPr marL="717550" indent="-354013"/>
            <a:r>
              <a:rPr lang="en-US" sz="1400" dirty="0"/>
              <a:t>Legal law concept image gavel screen </a:t>
            </a:r>
            <a:r>
              <a:rPr lang="en-US" sz="1400" dirty="0" err="1"/>
              <a:t>display©Paul</a:t>
            </a:r>
            <a:r>
              <a:rPr lang="en-US" sz="1400" dirty="0"/>
              <a:t> Hill_Fotolia.jpg</a:t>
            </a:r>
          </a:p>
          <a:p>
            <a:pPr marL="717550" indent="-354013"/>
            <a:r>
              <a:rPr lang="en-US" sz="1400" dirty="0"/>
              <a:t>Internet security concept©alphaspirit-Fotolia.com.jpg</a:t>
            </a:r>
          </a:p>
          <a:p>
            <a:pPr marL="717550" indent="-354013"/>
            <a:r>
              <a:rPr lang="fr-FR" sz="1400" dirty="0"/>
              <a:t>future©olly-Fotolia.com BEI 4694639.jpg</a:t>
            </a:r>
          </a:p>
        </p:txBody>
      </p:sp>
      <p:sp>
        <p:nvSpPr>
          <p:cNvPr id="83971" name="Espace réservé de la date 2"/>
          <p:cNvSpPr>
            <a:spLocks noGrp="1"/>
          </p:cNvSpPr>
          <p:nvPr>
            <p:ph type="dt"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9FF93EE-2561-4109-A5F3-EA7E865506A2}"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83972" name="Espace réservé du pied de page 3"/>
          <p:cNvSpPr>
            <a:spLocks noGrp="1"/>
          </p:cNvSpPr>
          <p:nvPr>
            <p:ph type="ftr"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
        <p:nvSpPr>
          <p:cNvPr id="83973" name="Espace réservé du numéro de diapositive 6"/>
          <p:cNvSpPr>
            <a:spLocks noGrp="1"/>
          </p:cNvSpPr>
          <p:nvPr>
            <p:ph type="sldNum"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8A13093-124B-4722-A16B-005A35C37C20}" type="slidenum">
              <a:rPr lang="fr-FR">
                <a:latin typeface="Arial" charset="0"/>
                <a:cs typeface="Arial" charset="0"/>
              </a:rPr>
              <a:pPr fontAlgn="base">
                <a:spcBef>
                  <a:spcPct val="0"/>
                </a:spcBef>
                <a:spcAft>
                  <a:spcPct val="0"/>
                </a:spcAft>
              </a:pPr>
              <a:t>58</a:t>
            </a:fld>
            <a:endParaRPr lang="fr-FR">
              <a:latin typeface="Arial" charset="0"/>
              <a:cs typeface="Arial" charset="0"/>
            </a:endParaRPr>
          </a:p>
        </p:txBody>
      </p:sp>
    </p:spTree>
  </p:cSld>
  <p:clrMapOvr>
    <a:masterClrMapping/>
  </p:clrMapOvr>
  <p:transition>
    <p:random/>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normAutofit fontScale="90000"/>
          </a:bodyPr>
          <a:lstStyle/>
          <a:p>
            <a:pPr fontAlgn="auto">
              <a:spcAft>
                <a:spcPts val="0"/>
              </a:spcAft>
              <a:defRPr/>
            </a:pPr>
            <a:r>
              <a:rPr lang="fr-FR" dirty="0" smtClean="0"/>
              <a:t/>
            </a:r>
            <a:br>
              <a:rPr lang="fr-FR" dirty="0" smtClean="0"/>
            </a:br>
            <a:r>
              <a:rPr lang="fr-FR" b="1" dirty="0" smtClean="0"/>
              <a:t>En France beaucoup </a:t>
            </a:r>
            <a:r>
              <a:rPr lang="fr-FR" b="1" dirty="0"/>
              <a:t>de lois sur </a:t>
            </a:r>
            <a:r>
              <a:rPr lang="fr-FR" b="1" dirty="0" smtClean="0"/>
              <a:t>ou touchant la </a:t>
            </a:r>
            <a:r>
              <a:rPr lang="fr-FR" b="1" dirty="0"/>
              <a:t>sécurité </a:t>
            </a:r>
            <a:r>
              <a:rPr lang="fr-FR" b="1" dirty="0" smtClean="0"/>
              <a:t>informatique</a:t>
            </a:r>
            <a:endParaRPr lang="fr-FR" b="1" dirty="0"/>
          </a:p>
        </p:txBody>
      </p:sp>
      <p:graphicFrame>
        <p:nvGraphicFramePr>
          <p:cNvPr id="7" name="Espace réservé du contenu 6"/>
          <p:cNvGraphicFramePr>
            <a:graphicFrameLocks noGrp="1"/>
          </p:cNvGraphicFramePr>
          <p:nvPr>
            <p:ph idx="1"/>
          </p:nvPr>
        </p:nvGraphicFramePr>
        <p:xfrm>
          <a:off x="457200" y="158115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435" name="Espace réservé du numéro de diapositive 3"/>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96714FA6-0285-41DE-9C8E-AF6C70993903}" type="slidenum">
              <a:rPr lang="fr-FR" smtClean="0">
                <a:latin typeface="Arial" charset="0"/>
                <a:cs typeface="Arial" charset="0"/>
              </a:rPr>
              <a:pPr fontAlgn="base">
                <a:spcBef>
                  <a:spcPct val="0"/>
                </a:spcBef>
                <a:spcAft>
                  <a:spcPct val="0"/>
                </a:spcAft>
              </a:pPr>
              <a:t>6</a:t>
            </a:fld>
            <a:endParaRPr lang="fr-FR" smtClean="0">
              <a:latin typeface="Arial" charset="0"/>
              <a:cs typeface="Arial" charset="0"/>
            </a:endParaRPr>
          </a:p>
        </p:txBody>
      </p:sp>
      <p:sp>
        <p:nvSpPr>
          <p:cNvPr id="18436" name="Espace réservé de la date 4"/>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4639E97-CA38-4C8D-9C0B-BC395DE78D3D}"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18437" name="Espace réservé du pied de page 5"/>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p:cNvSpPr>
            <a:spLocks noGrp="1" noChangeArrowheads="1"/>
          </p:cNvSpPr>
          <p:nvPr>
            <p:ph type="title"/>
          </p:nvPr>
        </p:nvSpPr>
        <p:spPr>
          <a:xfrm>
            <a:off x="676275" y="223838"/>
            <a:ext cx="8382000" cy="1143000"/>
          </a:xfrm>
        </p:spPr>
        <p:txBody>
          <a:bodyPr/>
          <a:lstStyle/>
          <a:p>
            <a:pPr algn="ctr"/>
            <a:r>
              <a:rPr lang="fr-FR" smtClean="0">
                <a:solidFill>
                  <a:srgbClr val="000099"/>
                </a:solidFill>
                <a:latin typeface="Arial" charset="0"/>
                <a:cs typeface="Arial" charset="0"/>
              </a:rPr>
              <a:t> </a:t>
            </a:r>
            <a:r>
              <a:rPr lang="fr-FR" b="1" smtClean="0">
                <a:solidFill>
                  <a:srgbClr val="000099"/>
                </a:solidFill>
                <a:latin typeface="Arial" charset="0"/>
                <a:cs typeface="Arial" charset="0"/>
              </a:rPr>
              <a:t>Un </a:t>
            </a:r>
            <a:r>
              <a:rPr lang="fr-FR" sz="2900" b="1" smtClean="0">
                <a:solidFill>
                  <a:srgbClr val="000099"/>
                </a:solidFill>
                <a:latin typeface="Arial" charset="0"/>
                <a:cs typeface="Arial" charset="0"/>
              </a:rPr>
              <a:t>Droit constitutionnalisé …</a:t>
            </a:r>
          </a:p>
        </p:txBody>
      </p:sp>
      <p:sp>
        <p:nvSpPr>
          <p:cNvPr id="8" name="Text Box 3"/>
          <p:cNvSpPr txBox="1">
            <a:spLocks noChangeArrowheads="1"/>
          </p:cNvSpPr>
          <p:nvPr/>
        </p:nvSpPr>
        <p:spPr bwMode="auto">
          <a:xfrm>
            <a:off x="500063" y="1917700"/>
            <a:ext cx="8077200" cy="2012950"/>
          </a:xfrm>
          <a:prstGeom prst="rect">
            <a:avLst/>
          </a:prstGeom>
          <a:noFill/>
          <a:ln>
            <a:noFill/>
          </a:ln>
          <a:effectLst>
            <a:prstShdw prst="shdw17" dist="17961" dir="2700000">
              <a:schemeClr val="accent1">
                <a:gamma/>
                <a:shade val="60000"/>
                <a:invGamma/>
              </a:schemeClr>
            </a:prstShdw>
          </a:effectLst>
          <a:extLst/>
        </p:spPr>
        <p:txBody>
          <a:bodyPr>
            <a:spAutoFit/>
          </a:bodyPr>
          <a:lstStyle/>
          <a:p>
            <a:pPr algn="just" fontAlgn="auto">
              <a:spcBef>
                <a:spcPct val="20000"/>
              </a:spcBef>
              <a:spcAft>
                <a:spcPts val="0"/>
              </a:spcAft>
              <a:buClr>
                <a:srgbClr val="004C99"/>
              </a:buClr>
              <a:defRPr/>
            </a:pPr>
            <a:r>
              <a:rPr lang="fr-FR" dirty="0">
                <a:solidFill>
                  <a:srgbClr val="004C99"/>
                </a:solidFill>
                <a:latin typeface="+mn-lt"/>
              </a:rPr>
              <a:t>«</a:t>
            </a:r>
            <a:r>
              <a:rPr lang="fr-FR" dirty="0">
                <a:latin typeface="+mn-lt"/>
                <a:ea typeface="+mj-ea"/>
                <a:cs typeface="+mj-cs"/>
              </a:rPr>
              <a:t>  </a:t>
            </a:r>
            <a:r>
              <a:rPr lang="fr-FR" dirty="0">
                <a:solidFill>
                  <a:srgbClr val="004C99"/>
                </a:solidFill>
                <a:latin typeface="+mn-lt"/>
              </a:rPr>
              <a:t>La sécurité est un droit fondamental et l’une des conditions de l’exercice des libertés individuelles et collectives »  </a:t>
            </a:r>
          </a:p>
          <a:p>
            <a:pPr algn="just" fontAlgn="auto">
              <a:spcBef>
                <a:spcPct val="20000"/>
              </a:spcBef>
              <a:spcAft>
                <a:spcPts val="0"/>
              </a:spcAft>
              <a:buClr>
                <a:srgbClr val="004C99"/>
              </a:buClr>
              <a:defRPr/>
            </a:pPr>
            <a:endParaRPr lang="fr-FR" dirty="0">
              <a:latin typeface="+mn-lt"/>
              <a:ea typeface="+mj-ea"/>
              <a:cs typeface="+mj-cs"/>
            </a:endParaRPr>
          </a:p>
          <a:p>
            <a:pPr algn="r" fontAlgn="auto">
              <a:spcBef>
                <a:spcPts val="0"/>
              </a:spcBef>
              <a:spcAft>
                <a:spcPts val="0"/>
              </a:spcAft>
              <a:defRPr/>
            </a:pPr>
            <a:r>
              <a:rPr lang="fr-FR" sz="2000" dirty="0">
                <a:solidFill>
                  <a:srgbClr val="004C99"/>
                </a:solidFill>
                <a:latin typeface="+mn-lt"/>
              </a:rPr>
              <a:t>Code de la Sécurité intérieure - Article L111-1</a:t>
            </a:r>
          </a:p>
        </p:txBody>
      </p:sp>
      <p:sp>
        <p:nvSpPr>
          <p:cNvPr id="19459"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874C0B3-264E-47AE-B3BC-AB19D6A7FA52}" type="slidenum">
              <a:rPr lang="fr-FR" smtClean="0">
                <a:latin typeface="Arial" charset="0"/>
                <a:cs typeface="Arial" charset="0"/>
              </a:rPr>
              <a:pPr fontAlgn="base">
                <a:spcBef>
                  <a:spcPct val="0"/>
                </a:spcBef>
                <a:spcAft>
                  <a:spcPct val="0"/>
                </a:spcAft>
              </a:pPr>
              <a:t>7</a:t>
            </a:fld>
            <a:endParaRPr lang="fr-FR" smtClean="0">
              <a:latin typeface="Arial" charset="0"/>
              <a:cs typeface="Arial" charset="0"/>
            </a:endParaRPr>
          </a:p>
        </p:txBody>
      </p:sp>
      <p:sp>
        <p:nvSpPr>
          <p:cNvPr id="19460"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918EB15C-29EB-488F-9948-306FFF536149}"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19461"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p:cNvSpPr>
            <a:spLocks noGrp="1" noChangeArrowheads="1"/>
          </p:cNvSpPr>
          <p:nvPr>
            <p:ph type="title"/>
          </p:nvPr>
        </p:nvSpPr>
        <p:spPr>
          <a:xfrm>
            <a:off x="581025" y="436563"/>
            <a:ext cx="8382000" cy="1143000"/>
          </a:xfrm>
        </p:spPr>
        <p:txBody>
          <a:bodyPr/>
          <a:lstStyle/>
          <a:p>
            <a:pPr algn="ctr"/>
            <a:r>
              <a:rPr lang="fr-FR" smtClean="0">
                <a:solidFill>
                  <a:srgbClr val="000099"/>
                </a:solidFill>
                <a:latin typeface="Arial" charset="0"/>
                <a:cs typeface="Arial" charset="0"/>
              </a:rPr>
              <a:t> </a:t>
            </a:r>
            <a:r>
              <a:rPr lang="fr-FR" sz="2900" b="1" smtClean="0">
                <a:solidFill>
                  <a:srgbClr val="000099"/>
                </a:solidFill>
                <a:latin typeface="Arial" charset="0"/>
                <a:cs typeface="Arial" charset="0"/>
              </a:rPr>
              <a:t>Un code a part entière…</a:t>
            </a:r>
            <a:br>
              <a:rPr lang="fr-FR" sz="2900" b="1" smtClean="0">
                <a:solidFill>
                  <a:srgbClr val="000099"/>
                </a:solidFill>
                <a:latin typeface="Arial" charset="0"/>
                <a:cs typeface="Arial" charset="0"/>
              </a:rPr>
            </a:br>
            <a:r>
              <a:rPr lang="fr-FR" sz="2900" b="1" smtClean="0">
                <a:solidFill>
                  <a:srgbClr val="000099"/>
                </a:solidFill>
                <a:latin typeface="Arial" charset="0"/>
                <a:cs typeface="Arial" charset="0"/>
              </a:rPr>
              <a:t>« Code de la sécurité intérieure »</a:t>
            </a:r>
          </a:p>
        </p:txBody>
      </p:sp>
      <p:pic>
        <p:nvPicPr>
          <p:cNvPr id="20482" name="Picture 2" descr="http://www.afdsd.fr/wp-content/uploads/2014/02/CSIcouverture.png"/>
          <p:cNvPicPr>
            <a:picLocks noChangeAspect="1" noChangeArrowheads="1"/>
          </p:cNvPicPr>
          <p:nvPr/>
        </p:nvPicPr>
        <p:blipFill>
          <a:blip r:embed="rId2"/>
          <a:srcRect/>
          <a:stretch>
            <a:fillRect/>
          </a:stretch>
        </p:blipFill>
        <p:spPr bwMode="auto">
          <a:xfrm>
            <a:off x="1673225" y="1952625"/>
            <a:ext cx="6015038" cy="3810000"/>
          </a:xfrm>
          <a:prstGeom prst="rect">
            <a:avLst/>
          </a:prstGeom>
          <a:noFill/>
          <a:ln w="9525">
            <a:noFill/>
            <a:miter lim="800000"/>
            <a:headEnd/>
            <a:tailEnd/>
          </a:ln>
        </p:spPr>
      </p:pic>
      <p:sp>
        <p:nvSpPr>
          <p:cNvPr id="20483"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861FB54-8148-49C8-9462-65AE415261B3}" type="slidenum">
              <a:rPr lang="fr-FR" smtClean="0">
                <a:latin typeface="Arial" charset="0"/>
                <a:cs typeface="Arial" charset="0"/>
              </a:rPr>
              <a:pPr fontAlgn="base">
                <a:spcBef>
                  <a:spcPct val="0"/>
                </a:spcBef>
                <a:spcAft>
                  <a:spcPct val="0"/>
                </a:spcAft>
              </a:pPr>
              <a:t>8</a:t>
            </a:fld>
            <a:endParaRPr lang="fr-FR" smtClean="0">
              <a:latin typeface="Arial" charset="0"/>
              <a:cs typeface="Arial" charset="0"/>
            </a:endParaRPr>
          </a:p>
        </p:txBody>
      </p:sp>
      <p:sp>
        <p:nvSpPr>
          <p:cNvPr id="20484"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92CEA4B-B762-40BB-9C75-C6EEC27EE22B}"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20485"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485775" y="192088"/>
            <a:ext cx="8382000" cy="1143000"/>
          </a:xfrm>
        </p:spPr>
        <p:txBody>
          <a:bodyPr/>
          <a:lstStyle/>
          <a:p>
            <a:pPr algn="ctr"/>
            <a:r>
              <a:rPr lang="fr-FR" smtClean="0">
                <a:solidFill>
                  <a:srgbClr val="000099"/>
                </a:solidFill>
                <a:latin typeface="Arial" charset="0"/>
                <a:cs typeface="Arial" charset="0"/>
              </a:rPr>
              <a:t> </a:t>
            </a:r>
            <a:r>
              <a:rPr lang="fr-FR" sz="2900" b="1" smtClean="0">
                <a:solidFill>
                  <a:srgbClr val="000099"/>
                </a:solidFill>
                <a:latin typeface="Arial" charset="0"/>
                <a:cs typeface="Arial" charset="0"/>
              </a:rPr>
              <a:t>Un droit international</a:t>
            </a:r>
          </a:p>
        </p:txBody>
      </p:sp>
      <p:sp>
        <p:nvSpPr>
          <p:cNvPr id="10246" name="Espace réservé du contenu 1"/>
          <p:cNvSpPr>
            <a:spLocks noGrp="1"/>
          </p:cNvSpPr>
          <p:nvPr>
            <p:ph idx="1"/>
          </p:nvPr>
        </p:nvSpPr>
        <p:spPr/>
        <p:txBody>
          <a:bodyPr rtlCol="0">
            <a:normAutofit fontScale="92500" lnSpcReduction="10000"/>
          </a:bodyPr>
          <a:lstStyle/>
          <a:p>
            <a:pPr fontAlgn="auto">
              <a:spcAft>
                <a:spcPts val="0"/>
              </a:spcAft>
              <a:buFont typeface="Arial" pitchFamily="34" charset="0"/>
              <a:buChar char="•"/>
              <a:defRPr/>
            </a:pPr>
            <a:r>
              <a:rPr lang="fr-FR" dirty="0" smtClean="0"/>
              <a:t>Convention du Conseil de l'Europe sur </a:t>
            </a:r>
            <a:r>
              <a:rPr lang="fr-FR" dirty="0"/>
              <a:t>la </a:t>
            </a:r>
            <a:r>
              <a:rPr lang="fr-FR" dirty="0" smtClean="0"/>
              <a:t>cybercriminalité </a:t>
            </a:r>
            <a:r>
              <a:rPr lang="fr-FR" sz="1800" dirty="0" smtClean="0"/>
              <a:t>(Convention de Budapest), entrée en vigueur en France le 1</a:t>
            </a:r>
            <a:r>
              <a:rPr lang="fr-FR" sz="1800" baseline="30000" dirty="0" smtClean="0"/>
              <a:t>er</a:t>
            </a:r>
            <a:r>
              <a:rPr lang="fr-FR" sz="1800" dirty="0" smtClean="0"/>
              <a:t> mai 2006.</a:t>
            </a:r>
            <a:endParaRPr lang="fr-FR" dirty="0" smtClean="0"/>
          </a:p>
          <a:p>
            <a:pPr fontAlgn="auto">
              <a:spcAft>
                <a:spcPts val="0"/>
              </a:spcAft>
              <a:buFont typeface="Arial" pitchFamily="34" charset="0"/>
              <a:buChar char="•"/>
              <a:defRPr/>
            </a:pPr>
            <a:endParaRPr lang="fr-FR" dirty="0" smtClean="0"/>
          </a:p>
          <a:p>
            <a:pPr fontAlgn="auto">
              <a:spcAft>
                <a:spcPts val="0"/>
              </a:spcAft>
              <a:buFont typeface="Arial" pitchFamily="34" charset="0"/>
              <a:buChar char="•"/>
              <a:defRPr/>
            </a:pPr>
            <a:r>
              <a:rPr lang="fr-FR" dirty="0" smtClean="0"/>
              <a:t>Instruments régionaux :</a:t>
            </a:r>
          </a:p>
          <a:p>
            <a:pPr lvl="1" fontAlgn="auto">
              <a:spcAft>
                <a:spcPts val="0"/>
              </a:spcAft>
              <a:buFont typeface="Arial" pitchFamily="34" charset="0"/>
              <a:buChar char="–"/>
              <a:defRPr/>
            </a:pPr>
            <a:r>
              <a:rPr lang="fr-FR" sz="2000" dirty="0" smtClean="0"/>
              <a:t>Union </a:t>
            </a:r>
            <a:r>
              <a:rPr lang="fr-FR" sz="2000" dirty="0"/>
              <a:t>européenne : Agence européenne chargée de la sécurité des réseaux et de l'information (ENISA), </a:t>
            </a:r>
            <a:r>
              <a:rPr lang="fr-FR" sz="1800" dirty="0"/>
              <a:t>créée le 10 mars 2004 par </a:t>
            </a:r>
            <a:r>
              <a:rPr lang="fr-FR" sz="1800" dirty="0" smtClean="0"/>
              <a:t>le Règlement </a:t>
            </a:r>
            <a:r>
              <a:rPr lang="fr-FR" sz="1800" dirty="0"/>
              <a:t>(CE) no 460/2004</a:t>
            </a:r>
            <a:endParaRPr lang="fr-FR" sz="1800" dirty="0" smtClean="0"/>
          </a:p>
          <a:p>
            <a:pPr lvl="1" fontAlgn="auto">
              <a:spcAft>
                <a:spcPts val="0"/>
              </a:spcAft>
              <a:buFont typeface="Arial" pitchFamily="34" charset="0"/>
              <a:buChar char="–"/>
              <a:defRPr/>
            </a:pPr>
            <a:r>
              <a:rPr lang="fr-FR" sz="2000" dirty="0" smtClean="0"/>
              <a:t>Ligue arabe</a:t>
            </a:r>
          </a:p>
          <a:p>
            <a:pPr lvl="1" fontAlgn="auto">
              <a:spcAft>
                <a:spcPts val="0"/>
              </a:spcAft>
              <a:buFont typeface="Arial" pitchFamily="34" charset="0"/>
              <a:buChar char="–"/>
              <a:defRPr/>
            </a:pPr>
            <a:r>
              <a:rPr lang="fr-FR" sz="2000" dirty="0"/>
              <a:t>Commonwealth : </a:t>
            </a:r>
            <a:r>
              <a:rPr lang="fr-FR" sz="1800" dirty="0"/>
              <a:t>Loi type du Commonwealth sur les délits informatiques et la cybercriminalité </a:t>
            </a:r>
            <a:r>
              <a:rPr lang="fr-FR" sz="1800" dirty="0" smtClean="0"/>
              <a:t>de 2002</a:t>
            </a:r>
            <a:br>
              <a:rPr lang="fr-FR" sz="1800" dirty="0" smtClean="0"/>
            </a:br>
            <a:endParaRPr lang="fr-FR" dirty="0" smtClean="0"/>
          </a:p>
          <a:p>
            <a:pPr fontAlgn="auto">
              <a:spcAft>
                <a:spcPts val="0"/>
              </a:spcAft>
              <a:buFont typeface="Arial" pitchFamily="34" charset="0"/>
              <a:buChar char="•"/>
              <a:defRPr/>
            </a:pPr>
            <a:r>
              <a:rPr lang="fr-FR" dirty="0" smtClean="0"/>
              <a:t>Accord bi ou multilatéraux</a:t>
            </a:r>
          </a:p>
        </p:txBody>
      </p:sp>
      <p:sp>
        <p:nvSpPr>
          <p:cNvPr id="21507" name="Espace réservé du numéro de diapositive 2"/>
          <p:cNvSpPr>
            <a:spLocks noGrp="1"/>
          </p:cNvSpPr>
          <p:nvPr>
            <p:ph type="sldNum" sz="quarter" idx="10"/>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DE4CBFD-E31C-4EA5-9B05-B8DBD3378F0C}" type="slidenum">
              <a:rPr lang="fr-FR" smtClean="0">
                <a:latin typeface="Arial" charset="0"/>
                <a:cs typeface="Arial" charset="0"/>
              </a:rPr>
              <a:pPr fontAlgn="base">
                <a:spcBef>
                  <a:spcPct val="0"/>
                </a:spcBef>
                <a:spcAft>
                  <a:spcPct val="0"/>
                </a:spcAft>
              </a:pPr>
              <a:t>9</a:t>
            </a:fld>
            <a:endParaRPr lang="fr-FR" smtClean="0">
              <a:latin typeface="Arial" charset="0"/>
              <a:cs typeface="Arial" charset="0"/>
            </a:endParaRPr>
          </a:p>
        </p:txBody>
      </p:sp>
      <p:sp>
        <p:nvSpPr>
          <p:cNvPr id="21508" name="Espace réservé de la date 3"/>
          <p:cNvSpPr>
            <a:spLocks noGrp="1"/>
          </p:cNvSpPr>
          <p:nvPr>
            <p:ph type="dt" sz="quarter" idx="11"/>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1BC92ED6-1FF1-4445-BE7C-BBBB5416BA2F}" type="datetime1">
              <a:rPr lang="fr-FR">
                <a:latin typeface="Arial" charset="0"/>
                <a:cs typeface="Arial" charset="0"/>
              </a:rPr>
              <a:pPr fontAlgn="base">
                <a:spcBef>
                  <a:spcPct val="0"/>
                </a:spcBef>
                <a:spcAft>
                  <a:spcPct val="0"/>
                </a:spcAft>
              </a:pPr>
              <a:t>13/04/2015</a:t>
            </a:fld>
            <a:endParaRPr lang="fr-FR">
              <a:latin typeface="Arial" charset="0"/>
              <a:cs typeface="Arial" charset="0"/>
            </a:endParaRPr>
          </a:p>
        </p:txBody>
      </p:sp>
      <p:sp>
        <p:nvSpPr>
          <p:cNvPr id="21509" name="Espace réservé du pied de page 4"/>
          <p:cNvSpPr>
            <a:spLocks noGrp="1"/>
          </p:cNvSpPr>
          <p:nvPr>
            <p:ph type="ftr" sz="quarter" idx="12"/>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r>
              <a:rPr lang="fr-FR">
                <a:latin typeface="Arial" charset="0"/>
                <a:cs typeface="Arial" charset="0"/>
              </a:rPr>
              <a:t>Copyright Lexing 2015 ® </a:t>
            </a:r>
          </a:p>
        </p:txBody>
      </p:sp>
    </p:spTree>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Lexing_G4">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que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a:spPr>
      <a:bodyPr rtlCol="0" anchor="ctr"/>
      <a:lstStyle>
        <a:defPPr marL="514350" indent="-514350" algn="l">
          <a:buFont typeface="+mj-lt"/>
          <a:buAutoNum type="arabicPeriod"/>
          <a:defRPr sz="2800" dirty="0" smtClean="0">
            <a:solidFill>
              <a:srgbClr val="004C99"/>
            </a:solidFill>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sz="2800" dirty="0" err="1" smtClean="0">
            <a:solidFill>
              <a:srgbClr val="004C99"/>
            </a:solidFill>
            <a:latin typeface="Arial" pitchFamily="34" charset="0"/>
            <a:cs typeface="Arial" pitchFamily="34" charset="0"/>
          </a:defRPr>
        </a:defPPr>
      </a:lstStyle>
    </a:txDef>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310</TotalTime>
  <Words>1990</Words>
  <Application>Microsoft Office PowerPoint</Application>
  <PresentationFormat>Affichage à l'écran (4:3)</PresentationFormat>
  <Paragraphs>580</Paragraphs>
  <Slides>58</Slides>
  <Notes>16</Notes>
  <HiddenSlides>0</HiddenSlides>
  <MMClips>0</MMClips>
  <ScaleCrop>false</ScaleCrop>
  <HeadingPairs>
    <vt:vector size="4" baseType="variant">
      <vt:variant>
        <vt:lpstr>Thème</vt:lpstr>
      </vt:variant>
      <vt:variant>
        <vt:i4>1</vt:i4>
      </vt:variant>
      <vt:variant>
        <vt:lpstr>Titres des diapositives</vt:lpstr>
      </vt:variant>
      <vt:variant>
        <vt:i4>58</vt:i4>
      </vt:variant>
    </vt:vector>
  </HeadingPairs>
  <TitlesOfParts>
    <vt:vector size="59" baseType="lpstr">
      <vt:lpstr>Lexing_G4</vt:lpstr>
      <vt:lpstr>Présentation PowerPoint</vt:lpstr>
      <vt:lpstr>Quelques mots… d’introduction</vt:lpstr>
      <vt:lpstr>Plan</vt:lpstr>
      <vt:lpstr>Présentation PowerPoint</vt:lpstr>
      <vt:lpstr>1. Le droit à la sécurité des SI</vt:lpstr>
      <vt:lpstr> En France beaucoup de lois sur ou touchant la sécurité informatique</vt:lpstr>
      <vt:lpstr> Un Droit constitutionnalisé …</vt:lpstr>
      <vt:lpstr> Un code a part entière… « Code de la sécurité intérieure »</vt:lpstr>
      <vt:lpstr> Un droit international</vt:lpstr>
      <vt:lpstr>Des infractions spéciales: atteintes aux systèmes de traitement automatisés de données (STAD)</vt:lpstr>
      <vt:lpstr>Depuis 2014, nouvelles infractions aux STAD</vt:lpstr>
      <vt:lpstr>Précisions</vt:lpstr>
      <vt:lpstr>Circonstances aggravantes</vt:lpstr>
      <vt:lpstr>Protection des STAD de données à caractère personnel de l’Etat  </vt:lpstr>
      <vt:lpstr>Bande organisée </vt:lpstr>
      <vt:lpstr>Les exceptions</vt:lpstr>
      <vt:lpstr>Principe du motif légitime excluant l’infraction C.Pénal art. 323-3-1</vt:lpstr>
      <vt:lpstr>Recherches &amp; sécurité informatique</vt:lpstr>
      <vt:lpstr>Des infractions spéciales</vt:lpstr>
      <vt:lpstr>Une première pour l’usurpation d’identité numérique (T. Cor. Paris 18 12 2014)</vt:lpstr>
      <vt:lpstr> Lutter contre le terrorisme sur Internet  Loi du 13 novembre 2014 renforçant les dispositions relatives à la lutte contre le terrorisme (Loi n° 2014-1353) </vt:lpstr>
      <vt:lpstr>Obligations des opérateurs, hébergeurs, moteurs de recherche et FAI</vt:lpstr>
      <vt:lpstr>2. L’obligation de sécuriser son SI</vt:lpstr>
      <vt:lpstr>Tu n’as pas sécurisé ton système… tu ne peux pas te plaindre !</vt:lpstr>
      <vt:lpstr>Article 1383 Code civil</vt:lpstr>
      <vt:lpstr>Article 1384 Code civil</vt:lpstr>
      <vt:lpstr>Responsabilité contractuelle</vt:lpstr>
      <vt:lpstr>Zoom Informatique et libertés</vt:lpstr>
      <vt:lpstr>Sécurité physique</vt:lpstr>
      <vt:lpstr>Sécurité logique</vt:lpstr>
      <vt:lpstr>Une conséquence majeure</vt:lpstr>
      <vt:lpstr>Obligations légales sectorielles ou thématiques</vt:lpstr>
      <vt:lpstr>3. Le devoir de réaction</vt:lpstr>
      <vt:lpstr>3.1 NOTIFICATION </vt:lpstr>
      <vt:lpstr>Le « nouvel » article 34 bis I&amp;L  (Introduit par l’Ordonnance n° 2011-1012 du 24 août 2011 relative aux communications électroniques)</vt:lpstr>
      <vt:lpstr>Présentation PowerPoint</vt:lpstr>
      <vt:lpstr>Les 3 obligations… qui étaient 4 !</vt:lpstr>
      <vt:lpstr>Incertitude sur le Quoi ? Faille de sécurité</vt:lpstr>
      <vt:lpstr>Incertitude sur le Qui ? </vt:lpstr>
      <vt:lpstr>Ca change tout et ça change rien !</vt:lpstr>
      <vt:lpstr>« J’ai l’intention d’introduire une obligation de notification des atteintes à la sécurité des données – comme je l’ai fait pour les télécoms et l’accès Internet quand j’étais commissaire en charge des télécommunications, mais cette fois pour tous les secteurs,  y compris les services bancaires et financiers »    Viviane Reding, juillet 2011 Vice-présidente de la Commission européenne Commissaire européen à la Justice, aux Droits fondamentaux  et à la Citoyenneté </vt:lpstr>
      <vt:lpstr>Le projet européen</vt:lpstr>
      <vt:lpstr>Procédure CNIL de notification 1/2</vt:lpstr>
      <vt:lpstr>Procédure CNIL de notification 2/2</vt:lpstr>
      <vt:lpstr>3.2 SIGNALEMENT</vt:lpstr>
      <vt:lpstr>Le droit du signalement … </vt:lpstr>
      <vt:lpstr>4. SOUS TRAITANCE</vt:lpstr>
      <vt:lpstr>Zoom Informatique et libertés</vt:lpstr>
      <vt:lpstr>5. Anticipation</vt:lpstr>
      <vt:lpstr>Le droit des technologies : en évolution permanente nécessitant maintien en condition opérationnelle  </vt:lpstr>
      <vt:lpstr>Des sources de + en + nombreuses</vt:lpstr>
      <vt:lpstr>Présentation PowerPoint</vt:lpstr>
      <vt:lpstr>Présentation PowerPoint</vt:lpstr>
      <vt:lpstr>Dix conseils de la Cnil pour la sécurité des SI</vt:lpstr>
      <vt:lpstr>Le Plan SIFC</vt:lpstr>
      <vt:lpstr>Présentation PowerPoint</vt:lpstr>
      <vt:lpstr> </vt:lpstr>
      <vt:lpstr>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ABA</dc:creator>
  <cp:lastModifiedBy>Utilisateur Windows</cp:lastModifiedBy>
  <cp:revision>74</cp:revision>
  <cp:lastPrinted>2015-03-30T07:41:26Z</cp:lastPrinted>
  <dcterms:created xsi:type="dcterms:W3CDTF">2011-09-12T14:29:52Z</dcterms:created>
  <dcterms:modified xsi:type="dcterms:W3CDTF">2015-04-13T07:38:13Z</dcterms:modified>
</cp:coreProperties>
</file>

<file path=docProps/thumbnail.jpeg>
</file>